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rednji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Tamni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il teme 2 - Isticanj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E17FB3D-E6BB-4426-88F7-B785CBD85ADA}" type="datetimeFigureOut">
              <a:rPr lang="hr-HR" smtClean="0"/>
              <a:t>29.2.2016.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829059-A0E3-4DF8-ADF4-6C6E65CCB06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59419"/>
              </p:ext>
            </p:extLst>
          </p:nvPr>
        </p:nvGraphicFramePr>
        <p:xfrm>
          <a:off x="539552" y="1412776"/>
          <a:ext cx="6984776" cy="21234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752110"/>
                <a:gridCol w="1752110"/>
                <a:gridCol w="1752110"/>
                <a:gridCol w="1728446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AUTI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PUŠKE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KOCKE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LOPTA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UTRKE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ODJELA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IZRADA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IGRAČI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EKIPA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RAT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ČUDOVIŠTA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MENAGERI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BRZINA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MISIJE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ALATI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F0"/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UTAKMICE</a:t>
                      </a:r>
                      <a:endParaRPr lang="hr-HR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864">
                <a:tc>
                  <a:txBody>
                    <a:bodyPr/>
                    <a:lstStyle/>
                    <a:p>
                      <a:r>
                        <a:rPr lang="hr-H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NEED</a:t>
                      </a:r>
                      <a:r>
                        <a:rPr lang="hr-HR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FOR SPEED</a:t>
                      </a:r>
                      <a:endParaRPr lang="hr-HR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CALL OF DUTY</a:t>
                      </a:r>
                      <a:endParaRPr lang="hr-HR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MINECRFAT</a:t>
                      </a:r>
                      <a:endParaRPr lang="hr-HR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FIFA</a:t>
                      </a:r>
                      <a:r>
                        <a:rPr lang="hr-HR" b="1" cap="none" spc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228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15</a:t>
                      </a:r>
                      <a:endParaRPr lang="hr-HR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glow rad="228600">
                            <a:schemeClr val="accent6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22924"/>
              </p:ext>
            </p:extLst>
          </p:nvPr>
        </p:nvGraphicFramePr>
        <p:xfrm>
          <a:off x="1043608" y="3573016"/>
          <a:ext cx="6240016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016"/>
              </a:tblGrid>
              <a:tr h="576064">
                <a:tc>
                  <a:txBody>
                    <a:bodyPr/>
                    <a:lstStyle/>
                    <a:p>
                      <a:r>
                        <a:rPr lang="hr-HR" dirty="0" smtClean="0"/>
                        <a:t>                                            </a:t>
                      </a:r>
                      <a:r>
                        <a:rPr lang="hr-HR" sz="2800" b="1" cap="none" spc="0" dirty="0" smtClean="0">
                          <a:ln w="17780" cmpd="sng">
                            <a:solidFill>
                              <a:srgbClr val="92D050"/>
                            </a:solidFill>
                            <a:prstDash val="solid"/>
                            <a:miter lim="800000"/>
                          </a:ln>
                          <a:solidFill>
                            <a:srgbClr val="00B0F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IGRICE</a:t>
                      </a:r>
                      <a:endParaRPr lang="hr-HR" sz="2800" dirty="0">
                        <a:ln w="17780" cmpd="sng">
                          <a:solidFill>
                            <a:srgbClr val="92D050"/>
                          </a:solidFill>
                          <a:prstDash val="solid"/>
                          <a:miter lim="800000"/>
                        </a:ln>
                        <a:solidFill>
                          <a:srgbClr val="00B0F0"/>
                        </a:solidFill>
                        <a:effectLst>
                          <a:glow rad="2286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Pravokutnik s dijagonalno odsječenim kutom 6"/>
          <p:cNvSpPr/>
          <p:nvPr/>
        </p:nvSpPr>
        <p:spPr>
          <a:xfrm>
            <a:off x="2279398" y="1415413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B1</a:t>
            </a:r>
            <a:endParaRPr lang="hr-HR" dirty="0"/>
          </a:p>
        </p:txBody>
      </p:sp>
      <p:sp>
        <p:nvSpPr>
          <p:cNvPr id="9" name="Pravokutnik s dijagonalno odsječenim kutom 8"/>
          <p:cNvSpPr/>
          <p:nvPr/>
        </p:nvSpPr>
        <p:spPr>
          <a:xfrm>
            <a:off x="539552" y="1423797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A1</a:t>
            </a:r>
            <a:endParaRPr lang="hr-HR" dirty="0"/>
          </a:p>
        </p:txBody>
      </p:sp>
      <p:sp>
        <p:nvSpPr>
          <p:cNvPr id="10" name="Pravokutnik s dijagonalno odsječenim kutom 9"/>
          <p:cNvSpPr/>
          <p:nvPr/>
        </p:nvSpPr>
        <p:spPr>
          <a:xfrm>
            <a:off x="4015974" y="1423797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C1</a:t>
            </a:r>
            <a:endParaRPr lang="hr-HR" dirty="0"/>
          </a:p>
        </p:txBody>
      </p:sp>
      <p:sp>
        <p:nvSpPr>
          <p:cNvPr id="11" name="Pravokutnik s dijagonalno odsječenim kutom 10"/>
          <p:cNvSpPr/>
          <p:nvPr/>
        </p:nvSpPr>
        <p:spPr>
          <a:xfrm>
            <a:off x="5796136" y="1415413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D1</a:t>
            </a:r>
            <a:endParaRPr lang="hr-HR" dirty="0"/>
          </a:p>
        </p:txBody>
      </p:sp>
      <p:sp>
        <p:nvSpPr>
          <p:cNvPr id="12" name="Pravokutnik s dijagonalno odsječenim kutom 11"/>
          <p:cNvSpPr/>
          <p:nvPr/>
        </p:nvSpPr>
        <p:spPr>
          <a:xfrm>
            <a:off x="539552" y="1855845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A2</a:t>
            </a:r>
            <a:endParaRPr lang="hr-HR" dirty="0"/>
          </a:p>
        </p:txBody>
      </p:sp>
      <p:sp>
        <p:nvSpPr>
          <p:cNvPr id="13" name="Pravokutnik s dijagonalno odsječenim kutom 12"/>
          <p:cNvSpPr/>
          <p:nvPr/>
        </p:nvSpPr>
        <p:spPr>
          <a:xfrm>
            <a:off x="2279398" y="1854517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B2</a:t>
            </a:r>
            <a:endParaRPr lang="hr-HR" dirty="0"/>
          </a:p>
        </p:txBody>
      </p:sp>
      <p:sp>
        <p:nvSpPr>
          <p:cNvPr id="14" name="Pravokutnik s dijagonalno odsječenim kutom 13"/>
          <p:cNvSpPr/>
          <p:nvPr/>
        </p:nvSpPr>
        <p:spPr>
          <a:xfrm>
            <a:off x="4030652" y="1854517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C2</a:t>
            </a:r>
            <a:endParaRPr lang="hr-HR" dirty="0"/>
          </a:p>
        </p:txBody>
      </p:sp>
      <p:sp>
        <p:nvSpPr>
          <p:cNvPr id="15" name="Pravokutnik s dijagonalno odsječenim kutom 14"/>
          <p:cNvSpPr/>
          <p:nvPr/>
        </p:nvSpPr>
        <p:spPr>
          <a:xfrm>
            <a:off x="5796136" y="1854517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D2</a:t>
            </a:r>
            <a:endParaRPr lang="hr-HR" dirty="0"/>
          </a:p>
        </p:txBody>
      </p:sp>
      <p:sp>
        <p:nvSpPr>
          <p:cNvPr id="16" name="Pravokutnik s dijagonalno odsječenim kutom 15"/>
          <p:cNvSpPr/>
          <p:nvPr/>
        </p:nvSpPr>
        <p:spPr>
          <a:xfrm>
            <a:off x="547204" y="2143877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A3</a:t>
            </a:r>
            <a:endParaRPr lang="hr-HR" dirty="0"/>
          </a:p>
        </p:txBody>
      </p:sp>
      <p:sp>
        <p:nvSpPr>
          <p:cNvPr id="17" name="Pravokutnik s dijagonalno odsječenim kutom 16"/>
          <p:cNvSpPr/>
          <p:nvPr/>
        </p:nvSpPr>
        <p:spPr>
          <a:xfrm>
            <a:off x="2279398" y="2143877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B3</a:t>
            </a:r>
            <a:endParaRPr lang="hr-HR" dirty="0"/>
          </a:p>
        </p:txBody>
      </p:sp>
      <p:sp>
        <p:nvSpPr>
          <p:cNvPr id="18" name="Pravokutnik s dijagonalno odsječenim kutom 17"/>
          <p:cNvSpPr/>
          <p:nvPr/>
        </p:nvSpPr>
        <p:spPr>
          <a:xfrm>
            <a:off x="4030652" y="2149151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C3</a:t>
            </a:r>
            <a:endParaRPr lang="hr-HR" dirty="0"/>
          </a:p>
        </p:txBody>
      </p:sp>
      <p:sp>
        <p:nvSpPr>
          <p:cNvPr id="19" name="Pravokutnik s dijagonalno odsječenim kutom 18"/>
          <p:cNvSpPr/>
          <p:nvPr/>
        </p:nvSpPr>
        <p:spPr>
          <a:xfrm>
            <a:off x="5796136" y="2150933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D3</a:t>
            </a:r>
            <a:endParaRPr lang="hr-HR" dirty="0"/>
          </a:p>
        </p:txBody>
      </p:sp>
      <p:sp>
        <p:nvSpPr>
          <p:cNvPr id="20" name="Pravokutnik s dijagonalno odsječenim kutom 19"/>
          <p:cNvSpPr/>
          <p:nvPr/>
        </p:nvSpPr>
        <p:spPr>
          <a:xfrm>
            <a:off x="547204" y="2503615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A4</a:t>
            </a:r>
            <a:endParaRPr lang="hr-HR" dirty="0"/>
          </a:p>
        </p:txBody>
      </p:sp>
      <p:sp>
        <p:nvSpPr>
          <p:cNvPr id="21" name="Pravokutnik s dijagonalno odsječenim kutom 20"/>
          <p:cNvSpPr/>
          <p:nvPr/>
        </p:nvSpPr>
        <p:spPr>
          <a:xfrm>
            <a:off x="2291808" y="2508889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B4</a:t>
            </a:r>
            <a:endParaRPr lang="hr-HR" dirty="0"/>
          </a:p>
        </p:txBody>
      </p:sp>
      <p:sp>
        <p:nvSpPr>
          <p:cNvPr id="22" name="Pravokutnik s dijagonalno odsječenim kutom 21"/>
          <p:cNvSpPr/>
          <p:nvPr/>
        </p:nvSpPr>
        <p:spPr>
          <a:xfrm>
            <a:off x="4030652" y="2514163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C4</a:t>
            </a:r>
            <a:endParaRPr lang="hr-HR" dirty="0"/>
          </a:p>
        </p:txBody>
      </p:sp>
      <p:sp>
        <p:nvSpPr>
          <p:cNvPr id="23" name="Pravokutnik s dijagonalno odsječenim kutom 22"/>
          <p:cNvSpPr/>
          <p:nvPr/>
        </p:nvSpPr>
        <p:spPr>
          <a:xfrm>
            <a:off x="5796136" y="2514163"/>
            <a:ext cx="1584176" cy="2880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D4</a:t>
            </a:r>
            <a:endParaRPr lang="hr-HR" dirty="0"/>
          </a:p>
        </p:txBody>
      </p:sp>
      <p:sp>
        <p:nvSpPr>
          <p:cNvPr id="6" name="Peterokut 5"/>
          <p:cNvSpPr/>
          <p:nvPr/>
        </p:nvSpPr>
        <p:spPr>
          <a:xfrm>
            <a:off x="554856" y="2945348"/>
            <a:ext cx="1576524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</a:t>
            </a:r>
            <a:endParaRPr lang="hr-HR" dirty="0"/>
          </a:p>
        </p:txBody>
      </p:sp>
      <p:sp>
        <p:nvSpPr>
          <p:cNvPr id="25" name="Peterokut 24"/>
          <p:cNvSpPr/>
          <p:nvPr/>
        </p:nvSpPr>
        <p:spPr>
          <a:xfrm>
            <a:off x="2299460" y="2945348"/>
            <a:ext cx="1576524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B</a:t>
            </a:r>
            <a:endParaRPr lang="hr-HR" dirty="0"/>
          </a:p>
        </p:txBody>
      </p:sp>
      <p:sp>
        <p:nvSpPr>
          <p:cNvPr id="26" name="Peterokut 25"/>
          <p:cNvSpPr/>
          <p:nvPr/>
        </p:nvSpPr>
        <p:spPr>
          <a:xfrm>
            <a:off x="4039099" y="2945348"/>
            <a:ext cx="1757037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</a:t>
            </a:r>
            <a:endParaRPr lang="hr-HR" dirty="0"/>
          </a:p>
        </p:txBody>
      </p:sp>
      <p:sp>
        <p:nvSpPr>
          <p:cNvPr id="27" name="Peterokut 26"/>
          <p:cNvSpPr/>
          <p:nvPr/>
        </p:nvSpPr>
        <p:spPr>
          <a:xfrm>
            <a:off x="5787689" y="2945348"/>
            <a:ext cx="1576524" cy="6480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</a:t>
            </a:r>
            <a:endParaRPr lang="hr-HR" dirty="0"/>
          </a:p>
        </p:txBody>
      </p:sp>
      <p:sp>
        <p:nvSpPr>
          <p:cNvPr id="24" name="Dijagram toka: Spremljeni podaci 23"/>
          <p:cNvSpPr/>
          <p:nvPr/>
        </p:nvSpPr>
        <p:spPr>
          <a:xfrm>
            <a:off x="3071486" y="3628189"/>
            <a:ext cx="2592288" cy="50405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18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6" grpId="0" animBg="1"/>
      <p:bldP spid="25" grpId="0" animBg="1"/>
      <p:bldP spid="26" grpId="0" animBg="1"/>
      <p:bldP spid="27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78</TotalTime>
  <Words>47</Words>
  <Application>Microsoft Office PowerPoint</Application>
  <PresentationFormat>Prikaz na zaslonu (4:3)</PresentationFormat>
  <Paragraphs>41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2" baseType="lpstr">
      <vt:lpstr>NewsPrint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Učenik18</dc:creator>
  <cp:lastModifiedBy>Učenik18</cp:lastModifiedBy>
  <cp:revision>6</cp:revision>
  <dcterms:created xsi:type="dcterms:W3CDTF">2016-02-29T13:59:51Z</dcterms:created>
  <dcterms:modified xsi:type="dcterms:W3CDTF">2016-02-29T15:18:47Z</dcterms:modified>
</cp:coreProperties>
</file>