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97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48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619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56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984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225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48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4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01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22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9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D038-D92F-4B14-A4FC-85B64B196F67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ED4C-F628-4B6D-A051-028FDCD23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10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čenik14.Dijana-Računalo\AppData\Local\Microsoft\Windows\Temporary Internet Files\Content.IE5\ENIACT2K\1280px-Livada_srn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12590"/>
              </p:ext>
            </p:extLst>
          </p:nvPr>
        </p:nvGraphicFramePr>
        <p:xfrm>
          <a:off x="857672" y="1052736"/>
          <a:ext cx="7428656" cy="43204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57164"/>
                <a:gridCol w="1857164"/>
                <a:gridCol w="1857164"/>
                <a:gridCol w="1857164"/>
              </a:tblGrid>
              <a:tr h="715158">
                <a:tc>
                  <a:txBody>
                    <a:bodyPr/>
                    <a:lstStyle/>
                    <a:p>
                      <a:r>
                        <a:rPr lang="hr-HR" b="0" dirty="0" smtClean="0"/>
                        <a:t>PROLJEĆE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5</a:t>
                      </a:r>
                      <a:r>
                        <a:rPr lang="hr-HR" b="0" baseline="0" dirty="0" smtClean="0"/>
                        <a:t> LATICA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JESTIVA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/>
                        <a:t>JAK MIRIS</a:t>
                      </a:r>
                      <a:endParaRPr lang="hr-HR" b="0" dirty="0"/>
                    </a:p>
                  </a:txBody>
                  <a:tcPr/>
                </a:tc>
              </a:tr>
              <a:tr h="744689">
                <a:tc>
                  <a:txBody>
                    <a:bodyPr/>
                    <a:lstStyle/>
                    <a:p>
                      <a:r>
                        <a:rPr lang="hr-HR" dirty="0" smtClean="0"/>
                        <a:t>BIJELA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ŽUTA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RUŽIČASTA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 SVIM BOJAMA</a:t>
                      </a:r>
                      <a:endParaRPr lang="hr-HR" dirty="0"/>
                    </a:p>
                  </a:txBody>
                  <a:tcPr/>
                </a:tc>
              </a:tr>
              <a:tr h="715158">
                <a:tc>
                  <a:txBody>
                    <a:bodyPr/>
                    <a:lstStyle/>
                    <a:p>
                      <a:r>
                        <a:rPr lang="hr-HR" dirty="0" smtClean="0"/>
                        <a:t>OŽUJAK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LJEKOVITA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ZAŠTIĆENA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LUKOVICA</a:t>
                      </a:r>
                      <a:endParaRPr lang="hr-HR" dirty="0"/>
                    </a:p>
                  </a:txBody>
                  <a:tcPr/>
                </a:tc>
              </a:tr>
              <a:tr h="715158">
                <a:tc>
                  <a:txBody>
                    <a:bodyPr/>
                    <a:lstStyle/>
                    <a:p>
                      <a:r>
                        <a:rPr lang="hr-HR" dirty="0" smtClean="0"/>
                        <a:t>ZAŠTIĆENA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LIVADA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 cm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r>
                        <a:rPr lang="hr-HR" baseline="0" dirty="0" smtClean="0"/>
                        <a:t> LATICA</a:t>
                      </a:r>
                      <a:endParaRPr lang="hr-HR" dirty="0"/>
                    </a:p>
                  </a:txBody>
                  <a:tcPr/>
                </a:tc>
              </a:tr>
              <a:tr h="715158">
                <a:tc>
                  <a:txBody>
                    <a:bodyPr/>
                    <a:lstStyle/>
                    <a:p>
                      <a:r>
                        <a:rPr lang="hr-HR" dirty="0" smtClean="0"/>
                        <a:t>VISIBABA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JAGLAC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PASJI ZUB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ŠAFRAN</a:t>
                      </a:r>
                      <a:endParaRPr lang="hr-HR" dirty="0"/>
                    </a:p>
                  </a:txBody>
                  <a:tcPr/>
                </a:tc>
              </a:tr>
              <a:tr h="715158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dirty="0" smtClean="0"/>
                        <a:t>PROLJETNICE</a:t>
                      </a:r>
                      <a:endParaRPr lang="hr-HR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827584" y="105273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A1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827584" y="177225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A2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827584" y="249289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A3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2699792" y="177225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B2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4565716" y="177225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C2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6437924" y="177281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D2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2699792" y="105273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B1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4572000" y="105273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C1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6437924" y="105273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D1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2693508" y="249233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B3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827584" y="321297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A4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833488" y="393249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A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688216" y="393305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B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4560424" y="393249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C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6422148" y="393305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432632" y="321241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D4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560424" y="3212976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C4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6437924" y="249233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D3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4565716" y="249233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C3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2688216" y="3212410"/>
            <a:ext cx="1872208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B4</a:t>
            </a:r>
            <a:endParaRPr lang="hr-HR" sz="2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837967" y="4653136"/>
            <a:ext cx="7472165" cy="720080"/>
          </a:xfrm>
          <a:prstGeom prst="rect">
            <a:avLst/>
          </a:prstGeom>
          <a:gradFill>
            <a:gsLst>
              <a:gs pos="0">
                <a:srgbClr val="00B050"/>
              </a:gs>
              <a:gs pos="47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ln>
                  <a:solidFill>
                    <a:schemeClr val="tx1"/>
                  </a:solidFill>
                </a:ln>
              </a:rPr>
              <a:t>RJEŠENJE</a:t>
            </a:r>
            <a:endParaRPr lang="hr-HR" sz="3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210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Učenik14</dc:creator>
  <cp:lastModifiedBy>Učenik14</cp:lastModifiedBy>
  <cp:revision>6</cp:revision>
  <dcterms:created xsi:type="dcterms:W3CDTF">2016-02-29T13:59:15Z</dcterms:created>
  <dcterms:modified xsi:type="dcterms:W3CDTF">2016-02-29T15:04:18Z</dcterms:modified>
</cp:coreProperties>
</file>