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il teme 2 - Isticanj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14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973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123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9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864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5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982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38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68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400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5B9A-B37B-45C3-9837-F901DA3528FB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AFC1-17A8-4909-B0B7-8F29286DC7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915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858000"/>
          </a:xfrm>
          <a:prstGeom prst="rect">
            <a:avLst/>
          </a:prstGeom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99171"/>
              </p:ext>
            </p:extLst>
          </p:nvPr>
        </p:nvGraphicFramePr>
        <p:xfrm>
          <a:off x="1259632" y="836714"/>
          <a:ext cx="6629392" cy="511486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657348"/>
                <a:gridCol w="1657348"/>
                <a:gridCol w="1657348"/>
                <a:gridCol w="1657348"/>
              </a:tblGrid>
              <a:tr h="840093">
                <a:tc>
                  <a:txBody>
                    <a:bodyPr/>
                    <a:lstStyle/>
                    <a:p>
                      <a:r>
                        <a:rPr lang="hr-HR" b="0" dirty="0" smtClean="0"/>
                        <a:t>Najviša</a:t>
                      </a:r>
                      <a:r>
                        <a:rPr lang="hr-HR" b="0" baseline="0" dirty="0" smtClean="0"/>
                        <a:t> građevina u Parizu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/>
                        <a:t>Vladavina od 100 dana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/>
                        <a:t>Francuski borci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/>
                        <a:t>Najveća umjetnička zbirka</a:t>
                      </a:r>
                      <a:endParaRPr lang="hr-HR" b="0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Alexandre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Gustav Eiffel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Elba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Spomenik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Staklena</a:t>
                      </a:r>
                      <a:r>
                        <a:rPr lang="hr-HR" baseline="0" dirty="0" smtClean="0"/>
                        <a:t> piramida</a:t>
                      </a:r>
                      <a:endParaRPr lang="hr-HR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 smtClean="0"/>
                        <a:t>Svjetsko čudo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Waterloo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Jean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Chalgrin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Najveći muzej</a:t>
                      </a:r>
                      <a:endParaRPr lang="hr-HR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 smtClean="0"/>
                        <a:t>Simbol Pariza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Francuski</a:t>
                      </a:r>
                      <a:r>
                        <a:rPr lang="hr-HR" baseline="0" dirty="0" smtClean="0"/>
                        <a:t> vojskovođa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Trg Charlesa de Gaullea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Mona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Lisa</a:t>
                      </a:r>
                      <a:endParaRPr lang="hr-HR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 smtClean="0"/>
                        <a:t>Eiffelov</a:t>
                      </a:r>
                      <a:r>
                        <a:rPr lang="hr-HR" baseline="0" dirty="0" smtClean="0"/>
                        <a:t> toranj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Napoleon Bonaparte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Slavoluk</a:t>
                      </a:r>
                      <a:r>
                        <a:rPr lang="hr-HR" baseline="0" dirty="0" smtClean="0"/>
                        <a:t> pobjede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Louvre</a:t>
                      </a:r>
                      <a:endParaRPr lang="hr-HR" dirty="0"/>
                    </a:p>
                  </a:txBody>
                  <a:tcPr/>
                </a:tc>
              </a:tr>
              <a:tr h="840093">
                <a:tc gridSpan="4">
                  <a:txBody>
                    <a:bodyPr/>
                    <a:lstStyle/>
                    <a:p>
                      <a:pPr algn="ctr"/>
                      <a:r>
                        <a:rPr lang="hr-HR" sz="3600" b="1" dirty="0" smtClean="0"/>
                        <a:t>   </a:t>
                      </a:r>
                      <a:r>
                        <a:rPr lang="hr-HR" sz="3600" b="1" dirty="0" smtClean="0">
                          <a:solidFill>
                            <a:srgbClr val="0070C0"/>
                          </a:solidFill>
                        </a:rPr>
                        <a:t>FRANCUSKA</a:t>
                      </a:r>
                      <a:endParaRPr lang="hr-HR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ravokutnik 10"/>
          <p:cNvSpPr/>
          <p:nvPr/>
        </p:nvSpPr>
        <p:spPr>
          <a:xfrm>
            <a:off x="1259632" y="836712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2915816" y="836712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4572000" y="836712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6228184" y="836712"/>
            <a:ext cx="1660841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1259632" y="1700808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915816" y="1700808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4572000" y="1700808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6220525" y="1700808"/>
            <a:ext cx="1668500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1259632" y="2564904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31" name="Pravokutnik 30"/>
          <p:cNvSpPr/>
          <p:nvPr/>
        </p:nvSpPr>
        <p:spPr>
          <a:xfrm>
            <a:off x="2915816" y="2564904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4572000" y="2564904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33" name="Pravokutnik 32"/>
          <p:cNvSpPr/>
          <p:nvPr/>
        </p:nvSpPr>
        <p:spPr>
          <a:xfrm>
            <a:off x="6220525" y="2564904"/>
            <a:ext cx="1668500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1259632" y="3429000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2915816" y="3429000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4572000" y="3429000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6214113" y="3429000"/>
            <a:ext cx="1674912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1259632" y="4307307"/>
            <a:ext cx="16561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2915815" y="4293096"/>
            <a:ext cx="1658513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4574328" y="4293096"/>
            <a:ext cx="1639784" cy="8640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6214113" y="4305711"/>
            <a:ext cx="1674912" cy="8514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1259632" y="5157192"/>
            <a:ext cx="6629393" cy="79208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40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>
                      <p:stCondLst>
                        <p:cond delay="0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67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Ucenik02</dc:creator>
  <cp:lastModifiedBy>Ucenik02</cp:lastModifiedBy>
  <cp:revision>10</cp:revision>
  <dcterms:created xsi:type="dcterms:W3CDTF">2016-02-29T13:59:19Z</dcterms:created>
  <dcterms:modified xsi:type="dcterms:W3CDTF">2016-03-10T08:12:15Z</dcterms:modified>
</cp:coreProperties>
</file>