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439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8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22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7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22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36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81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5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1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095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40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86E-EF95-4449-9604-7CBC13D05E72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D947-05E5-4AD5-A069-DD438EA396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29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43020"/>
              </p:ext>
            </p:extLst>
          </p:nvPr>
        </p:nvGraphicFramePr>
        <p:xfrm>
          <a:off x="683568" y="1052736"/>
          <a:ext cx="7992888" cy="453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nošnje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električne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gitare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zabava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party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tamburice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bubnjevi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najpopularnija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DJ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folklor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jaki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ritam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bas gitara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disco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razigrani ritam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Elvis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Presley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Katy</a:t>
                      </a:r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Perry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David Guetta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Narodna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glazba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Rock glazba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Pop glazba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Techno glazba</a:t>
                      </a:r>
                      <a:endParaRPr lang="hr-HR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gridSpan="4"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pperplate Gothic Light" panose="020E0507020206020404" pitchFamily="34" charset="0"/>
                        </a:rPr>
                        <a:t>Glazbeni žanrovi</a:t>
                      </a:r>
                      <a:endParaRPr lang="hr-HR" sz="32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opperplate Gothic Light" panose="020E05070202060204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671813" y="1073849"/>
            <a:ext cx="201622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71813" y="1793929"/>
            <a:ext cx="201622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71813" y="2514008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71813" y="3284983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671813" y="4034638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2663853" y="1073849"/>
            <a:ext cx="201622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663853" y="1805062"/>
            <a:ext cx="2016224" cy="7089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663853" y="2524667"/>
            <a:ext cx="2016224" cy="74965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2663853" y="3284983"/>
            <a:ext cx="2016224" cy="74965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663853" y="4034638"/>
            <a:ext cx="2016224" cy="7922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4688601" y="1073849"/>
            <a:ext cx="201622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688601" y="1793927"/>
            <a:ext cx="2016224" cy="7307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693537" y="3284983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4693537" y="2514008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680077" y="4034638"/>
            <a:ext cx="2016224" cy="7922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696301" y="1073849"/>
            <a:ext cx="201622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699456" y="1793927"/>
            <a:ext cx="2013069" cy="7515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696301" y="2524667"/>
            <a:ext cx="2002764" cy="8005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696301" y="3284983"/>
            <a:ext cx="2016224" cy="7709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696301" y="4034638"/>
            <a:ext cx="2016224" cy="7922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71813" y="4826933"/>
            <a:ext cx="8040712" cy="762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Rješenje</a:t>
            </a:r>
            <a:endParaRPr lang="hr-HR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Ucenik01</dc:creator>
  <cp:lastModifiedBy>Dijana</cp:lastModifiedBy>
  <cp:revision>11</cp:revision>
  <dcterms:created xsi:type="dcterms:W3CDTF">2016-03-03T14:52:07Z</dcterms:created>
  <dcterms:modified xsi:type="dcterms:W3CDTF">2016-03-18T10:36:13Z</dcterms:modified>
</cp:coreProperties>
</file>