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EB0C-D45A-4827-909C-C2E91A0915EC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1938-D81A-4C3E-9D94-B6B3AACB45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268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EB0C-D45A-4827-909C-C2E91A0915EC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1938-D81A-4C3E-9D94-B6B3AACB45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223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EB0C-D45A-4827-909C-C2E91A0915EC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1938-D81A-4C3E-9D94-B6B3AACB45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085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EB0C-D45A-4827-909C-C2E91A0915EC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1938-D81A-4C3E-9D94-B6B3AACB45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392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EB0C-D45A-4827-909C-C2E91A0915EC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1938-D81A-4C3E-9D94-B6B3AACB45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721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EB0C-D45A-4827-909C-C2E91A0915EC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1938-D81A-4C3E-9D94-B6B3AACB45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75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EB0C-D45A-4827-909C-C2E91A0915EC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1938-D81A-4C3E-9D94-B6B3AACB45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6744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EB0C-D45A-4827-909C-C2E91A0915EC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1938-D81A-4C3E-9D94-B6B3AACB45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429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EB0C-D45A-4827-909C-C2E91A0915EC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1938-D81A-4C3E-9D94-B6B3AACB45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505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EB0C-D45A-4827-909C-C2E91A0915EC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1938-D81A-4C3E-9D94-B6B3AACB45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008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EB0C-D45A-4827-909C-C2E91A0915EC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1938-D81A-4C3E-9D94-B6B3AACB45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439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1EB0C-D45A-4827-909C-C2E91A0915EC}" type="datetimeFigureOut">
              <a:rPr lang="hr-HR" smtClean="0"/>
              <a:t>11.3.2016.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11938-D81A-4C3E-9D94-B6B3AACB45E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133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581554"/>
              </p:ext>
            </p:extLst>
          </p:nvPr>
        </p:nvGraphicFramePr>
        <p:xfrm>
          <a:off x="251520" y="116632"/>
          <a:ext cx="8640960" cy="6631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240"/>
                <a:gridCol w="2160240"/>
                <a:gridCol w="2160240"/>
                <a:gridCol w="2160240"/>
              </a:tblGrid>
              <a:tr h="1161914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puška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err="1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Lamborgini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Los</a:t>
                      </a:r>
                      <a:r>
                        <a:rPr lang="hr-HR" sz="2400" b="1" baseline="0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hr-HR" sz="2400" b="1" baseline="0" dirty="0" err="1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Santos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err="1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Michael</a:t>
                      </a:r>
                      <a:r>
                        <a:rPr lang="hr-HR" sz="2400" b="1" kern="1200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 De Santa</a:t>
                      </a:r>
                    </a:p>
                    <a:p>
                      <a:pPr algn="ctr"/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</a:tr>
              <a:tr h="1161914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pištolj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err="1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Ferrari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err="1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Chumash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Franklin Clinton</a:t>
                      </a:r>
                    </a:p>
                    <a:p>
                      <a:pPr algn="ctr"/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</a:tr>
              <a:tr h="1125897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strojnica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err="1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Koenigsegg</a:t>
                      </a:r>
                      <a:endParaRPr lang="hr-HR" sz="2400" b="1" kern="1200" dirty="0" smtClean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err="1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Harmony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err="1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Trevor</a:t>
                      </a:r>
                      <a:r>
                        <a:rPr lang="hr-HR" sz="2400" b="1" kern="1200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 Philips</a:t>
                      </a:r>
                    </a:p>
                    <a:p>
                      <a:pPr algn="ctr"/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</a:tr>
              <a:tr h="1125897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palica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1" kern="1200" dirty="0" err="1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Bugatti</a:t>
                      </a:r>
                      <a:r>
                        <a:rPr lang="hr-HR" sz="2400" b="1" kern="1200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hr-HR" sz="2400" b="1" kern="1200" dirty="0" err="1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Veyron</a:t>
                      </a:r>
                      <a:endParaRPr lang="hr-HR" sz="2400" b="1" kern="1200" dirty="0" smtClean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err="1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Grapeseed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kriminalci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</a:tr>
              <a:tr h="938455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oružje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auti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gradovi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 smtClean="0">
                          <a:solidFill>
                            <a:srgbClr val="00B0F0"/>
                          </a:solidFill>
                          <a:effectLst/>
                          <a:latin typeface="Arial Black" panose="020B0A04020102020204" pitchFamily="34" charset="0"/>
                        </a:rPr>
                        <a:t>karakteri</a:t>
                      </a:r>
                      <a:endParaRPr lang="hr-HR" sz="2400" b="1" dirty="0">
                        <a:solidFill>
                          <a:srgbClr val="00B0F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</a:tr>
              <a:tr h="938455">
                <a:tc gridSpan="4">
                  <a:txBody>
                    <a:bodyPr/>
                    <a:lstStyle/>
                    <a:p>
                      <a:pPr algn="ctr"/>
                      <a:r>
                        <a:rPr lang="hr-HR" sz="4400" dirty="0" smtClean="0">
                          <a:solidFill>
                            <a:srgbClr val="00B0F0"/>
                          </a:solidFill>
                          <a:latin typeface="Arial Black" panose="020B0A04020102020204" pitchFamily="34" charset="0"/>
                        </a:rPr>
                        <a:t>Grand </a:t>
                      </a:r>
                      <a:r>
                        <a:rPr lang="hr-HR" sz="4400" dirty="0" err="1" smtClean="0">
                          <a:solidFill>
                            <a:srgbClr val="00B0F0"/>
                          </a:solidFill>
                          <a:latin typeface="Arial Black" panose="020B0A04020102020204" pitchFamily="34" charset="0"/>
                        </a:rPr>
                        <a:t>Theft</a:t>
                      </a:r>
                      <a:r>
                        <a:rPr lang="hr-HR" sz="4400" dirty="0" smtClean="0">
                          <a:solidFill>
                            <a:srgbClr val="00B0F0"/>
                          </a:solidFill>
                          <a:latin typeface="Arial Black" panose="020B0A04020102020204" pitchFamily="34" charset="0"/>
                        </a:rPr>
                        <a:t> Auto 5</a:t>
                      </a:r>
                      <a:endParaRPr lang="hr-HR" sz="4400" dirty="0">
                        <a:solidFill>
                          <a:srgbClr val="00B0F0"/>
                        </a:solidFill>
                        <a:latin typeface="Arial Black" panose="020B0A04020102020204" pitchFamily="34" charset="0"/>
                        <a:ea typeface="Batang" panose="02030600000101010101" pitchFamily="18" charset="-127"/>
                      </a:endParaRPr>
                    </a:p>
                  </a:txBody>
                  <a:tcPr anchor="ctr">
                    <a:solidFill>
                      <a:schemeClr val="bg1">
                        <a:alpha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Pravokutnik 16"/>
          <p:cNvSpPr/>
          <p:nvPr/>
        </p:nvSpPr>
        <p:spPr>
          <a:xfrm>
            <a:off x="237456" y="116423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A1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236847" y="1283048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A2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2411760" y="1283048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B2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4587822" y="1268551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C2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238335" y="2420888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A3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2398575" y="2420679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B3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27" name="Pravokutnik 26"/>
          <p:cNvSpPr/>
          <p:nvPr/>
        </p:nvSpPr>
        <p:spPr>
          <a:xfrm>
            <a:off x="4572000" y="2420679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C3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6732038" y="2420679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D3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237456" y="3572807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A4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0" name="Pravokutnik 29"/>
          <p:cNvSpPr/>
          <p:nvPr/>
        </p:nvSpPr>
        <p:spPr>
          <a:xfrm>
            <a:off x="2398575" y="3572807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B4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1" name="Pravokutnik 30"/>
          <p:cNvSpPr/>
          <p:nvPr/>
        </p:nvSpPr>
        <p:spPr>
          <a:xfrm>
            <a:off x="4571798" y="3572807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C4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6732038" y="3584104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D4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37456" y="4724935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A5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4" name="Pravokutnik 33"/>
          <p:cNvSpPr/>
          <p:nvPr/>
        </p:nvSpPr>
        <p:spPr>
          <a:xfrm>
            <a:off x="2397696" y="4724935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B5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5" name="Pravokutnik 34"/>
          <p:cNvSpPr/>
          <p:nvPr/>
        </p:nvSpPr>
        <p:spPr>
          <a:xfrm>
            <a:off x="4557936" y="4724935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C5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6" name="Pravokutnik 35"/>
          <p:cNvSpPr/>
          <p:nvPr/>
        </p:nvSpPr>
        <p:spPr>
          <a:xfrm>
            <a:off x="6748062" y="4724935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D5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8" name="Pravokutnik 37"/>
          <p:cNvSpPr/>
          <p:nvPr/>
        </p:nvSpPr>
        <p:spPr>
          <a:xfrm>
            <a:off x="2411760" y="116423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B1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9" name="Pravokutnik 38"/>
          <p:cNvSpPr/>
          <p:nvPr/>
        </p:nvSpPr>
        <p:spPr>
          <a:xfrm>
            <a:off x="4572000" y="116423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C1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40" name="Pravokutnik 39"/>
          <p:cNvSpPr/>
          <p:nvPr/>
        </p:nvSpPr>
        <p:spPr>
          <a:xfrm>
            <a:off x="6732240" y="116423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D1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44" name="Pravokutnik 43"/>
          <p:cNvSpPr/>
          <p:nvPr/>
        </p:nvSpPr>
        <p:spPr>
          <a:xfrm>
            <a:off x="251520" y="5888360"/>
            <a:ext cx="8640960" cy="853008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rPr>
              <a:t>Rješenje</a:t>
            </a:r>
            <a:endParaRPr lang="hr-HR" sz="3600" dirty="0">
              <a:solidFill>
                <a:schemeClr val="accent4">
                  <a:lumMod val="20000"/>
                  <a:lumOff val="8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Pravokutnik 44"/>
          <p:cNvSpPr/>
          <p:nvPr/>
        </p:nvSpPr>
        <p:spPr>
          <a:xfrm>
            <a:off x="6748062" y="1283048"/>
            <a:ext cx="2160240" cy="115212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hr-HR" dirty="0" smtClean="0">
                <a:solidFill>
                  <a:srgbClr val="FFFF00"/>
                </a:solidFill>
              </a:rPr>
              <a:t>D2</a:t>
            </a:r>
            <a:endParaRPr lang="hr-H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1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51</Words>
  <Application>Microsoft Office PowerPoint</Application>
  <PresentationFormat>Prikaz na zaslonu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Ucenik03</dc:creator>
  <cp:lastModifiedBy>Ucenik03</cp:lastModifiedBy>
  <cp:revision>9</cp:revision>
  <dcterms:created xsi:type="dcterms:W3CDTF">2016-03-03T14:51:53Z</dcterms:created>
  <dcterms:modified xsi:type="dcterms:W3CDTF">2016-03-11T07:07:09Z</dcterms:modified>
</cp:coreProperties>
</file>