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9D65-6098-440B-B72A-720590481E3E}" type="datetimeFigureOut">
              <a:rPr lang="hr-HR" smtClean="0"/>
              <a:t>3.3.2016.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7B636-FD4A-4086-B6A8-8B5270B42899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15929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9D65-6098-440B-B72A-720590481E3E}" type="datetimeFigureOut">
              <a:rPr lang="hr-HR" smtClean="0"/>
              <a:t>3.3.2016.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7B636-FD4A-4086-B6A8-8B5270B42899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58341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9D65-6098-440B-B72A-720590481E3E}" type="datetimeFigureOut">
              <a:rPr lang="hr-HR" smtClean="0"/>
              <a:t>3.3.2016.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7B636-FD4A-4086-B6A8-8B5270B42899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49701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9D65-6098-440B-B72A-720590481E3E}" type="datetimeFigureOut">
              <a:rPr lang="hr-HR" smtClean="0"/>
              <a:t>3.3.2016.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7B636-FD4A-4086-B6A8-8B5270B42899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58342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9D65-6098-440B-B72A-720590481E3E}" type="datetimeFigureOut">
              <a:rPr lang="hr-HR" smtClean="0"/>
              <a:t>3.3.2016.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7B636-FD4A-4086-B6A8-8B5270B42899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2359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9D65-6098-440B-B72A-720590481E3E}" type="datetimeFigureOut">
              <a:rPr lang="hr-HR" smtClean="0"/>
              <a:t>3.3.2016.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7B636-FD4A-4086-B6A8-8B5270B42899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39073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9D65-6098-440B-B72A-720590481E3E}" type="datetimeFigureOut">
              <a:rPr lang="hr-HR" smtClean="0"/>
              <a:t>3.3.2016.</a:t>
            </a:fld>
            <a:endParaRPr lang="hr-HR" dirty="0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7B636-FD4A-4086-B6A8-8B5270B42899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55913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9D65-6098-440B-B72A-720590481E3E}" type="datetimeFigureOut">
              <a:rPr lang="hr-HR" smtClean="0"/>
              <a:t>3.3.2016.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7B636-FD4A-4086-B6A8-8B5270B42899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78970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9D65-6098-440B-B72A-720590481E3E}" type="datetimeFigureOut">
              <a:rPr lang="hr-HR" smtClean="0"/>
              <a:t>3.3.2016.</a:t>
            </a:fld>
            <a:endParaRPr lang="hr-HR" dirty="0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7B636-FD4A-4086-B6A8-8B5270B42899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35296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9D65-6098-440B-B72A-720590481E3E}" type="datetimeFigureOut">
              <a:rPr lang="hr-HR" smtClean="0"/>
              <a:t>3.3.2016.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7B636-FD4A-4086-B6A8-8B5270B42899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79746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9D65-6098-440B-B72A-720590481E3E}" type="datetimeFigureOut">
              <a:rPr lang="hr-HR" smtClean="0"/>
              <a:t>3.3.2016.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7B636-FD4A-4086-B6A8-8B5270B42899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56841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F9D65-6098-440B-B72A-720590481E3E}" type="datetimeFigureOut">
              <a:rPr lang="hr-HR" smtClean="0"/>
              <a:t>3.3.2016.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7B636-FD4A-4086-B6A8-8B5270B42899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71824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ic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9331678"/>
              </p:ext>
            </p:extLst>
          </p:nvPr>
        </p:nvGraphicFramePr>
        <p:xfrm>
          <a:off x="1524000" y="1397000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561" y="-20604"/>
            <a:ext cx="9135727" cy="6840234"/>
          </a:xfrm>
          <a:prstGeom prst="rect">
            <a:avLst/>
          </a:prstGeom>
        </p:spPr>
      </p:pic>
      <p:graphicFrame>
        <p:nvGraphicFramePr>
          <p:cNvPr id="5" name="Tablic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8682362"/>
              </p:ext>
            </p:extLst>
          </p:nvPr>
        </p:nvGraphicFramePr>
        <p:xfrm>
          <a:off x="1259632" y="1772816"/>
          <a:ext cx="6096000" cy="43831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545339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Nogomet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Skijanje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Tenis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Skakanje</a:t>
                      </a:r>
                      <a:endParaRPr lang="hr-HR" dirty="0"/>
                    </a:p>
                  </a:txBody>
                  <a:tcPr/>
                </a:tc>
              </a:tr>
              <a:tr h="534539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Košarka 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Surfanje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Ping-pong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Trčanje</a:t>
                      </a:r>
                      <a:endParaRPr lang="hr-HR" dirty="0"/>
                    </a:p>
                  </a:txBody>
                  <a:tcPr/>
                </a:tc>
              </a:tr>
              <a:tr h="523739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Rukomet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Snowboard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Badminton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Teretana</a:t>
                      </a:r>
                      <a:endParaRPr lang="hr-HR" dirty="0"/>
                    </a:p>
                  </a:txBody>
                  <a:tcPr/>
                </a:tc>
              </a:tr>
              <a:tr h="584947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Ragbi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Sanjkanje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Bejzbol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Bacanje kugle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Sportovi s loptom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Sportovi</a:t>
                      </a:r>
                      <a:r>
                        <a:rPr lang="hr-HR" baseline="0" dirty="0" smtClean="0"/>
                        <a:t> sa Daskama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Sportovi</a:t>
                      </a:r>
                      <a:r>
                        <a:rPr lang="hr-HR" baseline="0" dirty="0" smtClean="0"/>
                        <a:t> s Reketima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Atletika</a:t>
                      </a:r>
                      <a:endParaRPr lang="hr-HR" dirty="0"/>
                    </a:p>
                  </a:txBody>
                  <a:tcPr/>
                </a:tc>
              </a:tr>
              <a:tr h="728072">
                <a:tc gridSpan="4">
                  <a:txBody>
                    <a:bodyPr/>
                    <a:lstStyle/>
                    <a:p>
                      <a:pPr algn="ctr"/>
                      <a:r>
                        <a:rPr lang="hr-HR" sz="9600" dirty="0" smtClean="0"/>
                        <a:t>SPORTOVI</a:t>
                      </a:r>
                      <a:endParaRPr lang="hr-HR" sz="9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Pravokutnik 5"/>
          <p:cNvSpPr/>
          <p:nvPr/>
        </p:nvSpPr>
        <p:spPr>
          <a:xfrm>
            <a:off x="1261490" y="1772816"/>
            <a:ext cx="1518382" cy="57606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A1</a:t>
            </a:r>
            <a:endParaRPr lang="hr-HR" dirty="0"/>
          </a:p>
        </p:txBody>
      </p:sp>
      <p:sp>
        <p:nvSpPr>
          <p:cNvPr id="8" name="Pravokutnik 7"/>
          <p:cNvSpPr/>
          <p:nvPr/>
        </p:nvSpPr>
        <p:spPr>
          <a:xfrm>
            <a:off x="1259632" y="2348880"/>
            <a:ext cx="1512168" cy="50405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A2</a:t>
            </a:r>
            <a:endParaRPr lang="hr-HR" dirty="0"/>
          </a:p>
        </p:txBody>
      </p:sp>
      <p:sp>
        <p:nvSpPr>
          <p:cNvPr id="9" name="Pravokutnik 8"/>
          <p:cNvSpPr/>
          <p:nvPr/>
        </p:nvSpPr>
        <p:spPr>
          <a:xfrm>
            <a:off x="1259632" y="2852936"/>
            <a:ext cx="1512168" cy="567181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A3</a:t>
            </a:r>
            <a:endParaRPr lang="hr-HR" dirty="0"/>
          </a:p>
        </p:txBody>
      </p:sp>
      <p:sp>
        <p:nvSpPr>
          <p:cNvPr id="10" name="Pravokutnik 9"/>
          <p:cNvSpPr/>
          <p:nvPr/>
        </p:nvSpPr>
        <p:spPr>
          <a:xfrm>
            <a:off x="1259632" y="3420117"/>
            <a:ext cx="1512168" cy="58494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A4</a:t>
            </a:r>
            <a:endParaRPr lang="hr-HR" dirty="0"/>
          </a:p>
        </p:txBody>
      </p:sp>
      <p:sp>
        <p:nvSpPr>
          <p:cNvPr id="11" name="Pravokutnik 10"/>
          <p:cNvSpPr/>
          <p:nvPr/>
        </p:nvSpPr>
        <p:spPr>
          <a:xfrm>
            <a:off x="1267704" y="4005064"/>
            <a:ext cx="1512168" cy="57606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</a:t>
            </a:r>
            <a:endParaRPr lang="hr-HR" dirty="0"/>
          </a:p>
        </p:txBody>
      </p:sp>
      <p:sp>
        <p:nvSpPr>
          <p:cNvPr id="12" name="Pravokutnik 11"/>
          <p:cNvSpPr/>
          <p:nvPr/>
        </p:nvSpPr>
        <p:spPr>
          <a:xfrm>
            <a:off x="2779872" y="2348880"/>
            <a:ext cx="1497011" cy="50405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B2</a:t>
            </a:r>
            <a:endParaRPr lang="hr-HR" dirty="0"/>
          </a:p>
        </p:txBody>
      </p:sp>
      <p:sp>
        <p:nvSpPr>
          <p:cNvPr id="13" name="Pravokutnik 12"/>
          <p:cNvSpPr/>
          <p:nvPr/>
        </p:nvSpPr>
        <p:spPr>
          <a:xfrm>
            <a:off x="2770467" y="2852936"/>
            <a:ext cx="1497011" cy="57606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B3</a:t>
            </a:r>
            <a:endParaRPr lang="hr-HR" dirty="0"/>
          </a:p>
        </p:txBody>
      </p:sp>
      <p:sp>
        <p:nvSpPr>
          <p:cNvPr id="14" name="Pravokutnik 13"/>
          <p:cNvSpPr/>
          <p:nvPr/>
        </p:nvSpPr>
        <p:spPr>
          <a:xfrm>
            <a:off x="2770470" y="3420117"/>
            <a:ext cx="1497011" cy="57606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B4</a:t>
            </a:r>
            <a:endParaRPr lang="hr-HR" dirty="0"/>
          </a:p>
        </p:txBody>
      </p:sp>
      <p:sp>
        <p:nvSpPr>
          <p:cNvPr id="15" name="Pravokutnik 14"/>
          <p:cNvSpPr/>
          <p:nvPr/>
        </p:nvSpPr>
        <p:spPr>
          <a:xfrm>
            <a:off x="2770469" y="4005064"/>
            <a:ext cx="1497011" cy="57606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</a:t>
            </a:r>
            <a:endParaRPr lang="hr-HR" dirty="0"/>
          </a:p>
        </p:txBody>
      </p:sp>
      <p:sp>
        <p:nvSpPr>
          <p:cNvPr id="16" name="Pravokutnik 15"/>
          <p:cNvSpPr/>
          <p:nvPr/>
        </p:nvSpPr>
        <p:spPr>
          <a:xfrm>
            <a:off x="2786956" y="1772816"/>
            <a:ext cx="1497011" cy="57606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B1</a:t>
            </a:r>
            <a:endParaRPr lang="hr-HR" dirty="0"/>
          </a:p>
        </p:txBody>
      </p:sp>
      <p:sp>
        <p:nvSpPr>
          <p:cNvPr id="17" name="Pravokutnik 16"/>
          <p:cNvSpPr/>
          <p:nvPr/>
        </p:nvSpPr>
        <p:spPr>
          <a:xfrm>
            <a:off x="4283967" y="1772816"/>
            <a:ext cx="1497011" cy="57606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C1</a:t>
            </a:r>
            <a:endParaRPr lang="hr-HR" dirty="0"/>
          </a:p>
        </p:txBody>
      </p:sp>
      <p:sp>
        <p:nvSpPr>
          <p:cNvPr id="18" name="Pravokutnik 17"/>
          <p:cNvSpPr/>
          <p:nvPr/>
        </p:nvSpPr>
        <p:spPr>
          <a:xfrm>
            <a:off x="4283967" y="2348880"/>
            <a:ext cx="1497011" cy="46752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C2</a:t>
            </a:r>
            <a:endParaRPr lang="hr-HR" dirty="0"/>
          </a:p>
        </p:txBody>
      </p:sp>
      <p:sp>
        <p:nvSpPr>
          <p:cNvPr id="19" name="Pravokutnik 18"/>
          <p:cNvSpPr/>
          <p:nvPr/>
        </p:nvSpPr>
        <p:spPr>
          <a:xfrm>
            <a:off x="4276883" y="2823449"/>
            <a:ext cx="1497011" cy="57606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C3</a:t>
            </a:r>
            <a:endParaRPr lang="hr-HR" dirty="0"/>
          </a:p>
        </p:txBody>
      </p:sp>
      <p:sp>
        <p:nvSpPr>
          <p:cNvPr id="20" name="Pravokutnik 19"/>
          <p:cNvSpPr/>
          <p:nvPr/>
        </p:nvSpPr>
        <p:spPr>
          <a:xfrm>
            <a:off x="4267478" y="3407943"/>
            <a:ext cx="1497011" cy="57606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C4</a:t>
            </a:r>
            <a:endParaRPr lang="hr-HR" dirty="0"/>
          </a:p>
        </p:txBody>
      </p:sp>
      <p:sp>
        <p:nvSpPr>
          <p:cNvPr id="21" name="Pravokutnik 20"/>
          <p:cNvSpPr/>
          <p:nvPr/>
        </p:nvSpPr>
        <p:spPr>
          <a:xfrm>
            <a:off x="4264523" y="4005064"/>
            <a:ext cx="1497011" cy="57606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</a:t>
            </a:r>
            <a:endParaRPr lang="hr-HR" dirty="0"/>
          </a:p>
        </p:txBody>
      </p:sp>
      <p:sp>
        <p:nvSpPr>
          <p:cNvPr id="22" name="Pravokutnik 21"/>
          <p:cNvSpPr/>
          <p:nvPr/>
        </p:nvSpPr>
        <p:spPr>
          <a:xfrm>
            <a:off x="5780978" y="1772816"/>
            <a:ext cx="1599334" cy="57606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D1</a:t>
            </a:r>
            <a:endParaRPr lang="hr-HR" dirty="0"/>
          </a:p>
        </p:txBody>
      </p:sp>
      <p:sp>
        <p:nvSpPr>
          <p:cNvPr id="23" name="Pravokutnik 22"/>
          <p:cNvSpPr/>
          <p:nvPr/>
        </p:nvSpPr>
        <p:spPr>
          <a:xfrm>
            <a:off x="5780978" y="4005064"/>
            <a:ext cx="1599334" cy="57606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</a:t>
            </a:r>
            <a:endParaRPr lang="hr-HR" dirty="0"/>
          </a:p>
        </p:txBody>
      </p:sp>
      <p:sp>
        <p:nvSpPr>
          <p:cNvPr id="24" name="Pravokutnik 23"/>
          <p:cNvSpPr/>
          <p:nvPr/>
        </p:nvSpPr>
        <p:spPr>
          <a:xfrm>
            <a:off x="5780978" y="3407943"/>
            <a:ext cx="1599334" cy="57606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D4</a:t>
            </a:r>
            <a:endParaRPr lang="hr-HR" dirty="0"/>
          </a:p>
        </p:txBody>
      </p:sp>
      <p:sp>
        <p:nvSpPr>
          <p:cNvPr id="25" name="Pravokutnik 24"/>
          <p:cNvSpPr/>
          <p:nvPr/>
        </p:nvSpPr>
        <p:spPr>
          <a:xfrm>
            <a:off x="5780978" y="2852936"/>
            <a:ext cx="1599334" cy="54657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D3</a:t>
            </a:r>
            <a:endParaRPr lang="hr-HR" dirty="0"/>
          </a:p>
        </p:txBody>
      </p:sp>
      <p:sp>
        <p:nvSpPr>
          <p:cNvPr id="26" name="Pravokutnik 25"/>
          <p:cNvSpPr/>
          <p:nvPr/>
        </p:nvSpPr>
        <p:spPr>
          <a:xfrm>
            <a:off x="5780978" y="2348880"/>
            <a:ext cx="1599334" cy="50405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D2</a:t>
            </a:r>
            <a:endParaRPr lang="hr-HR" dirty="0"/>
          </a:p>
        </p:txBody>
      </p:sp>
      <p:sp>
        <p:nvSpPr>
          <p:cNvPr id="28" name="Pravokutnik 27"/>
          <p:cNvSpPr/>
          <p:nvPr/>
        </p:nvSpPr>
        <p:spPr>
          <a:xfrm>
            <a:off x="1267704" y="4581128"/>
            <a:ext cx="6112608" cy="158417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13577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8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9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0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15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" fill="hold">
                      <p:stCondLst>
                        <p:cond delay="0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3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7" fill="hold">
                      <p:stCondLst>
                        <p:cond delay="0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7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7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8" grpId="0" animBg="1"/>
    </p:bld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</TotalTime>
  <Words>48</Words>
  <Application>Microsoft Office PowerPoint</Application>
  <PresentationFormat>Prikaz na zaslonu (4:3)</PresentationFormat>
  <Paragraphs>41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2" baseType="lpstr">
      <vt:lpstr>Tema sustava Office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Ucenik08</dc:creator>
  <cp:lastModifiedBy>Ucenik08</cp:lastModifiedBy>
  <cp:revision>7</cp:revision>
  <dcterms:created xsi:type="dcterms:W3CDTF">2016-03-03T14:55:12Z</dcterms:created>
  <dcterms:modified xsi:type="dcterms:W3CDTF">2016-03-03T16:07:31Z</dcterms:modified>
</cp:coreProperties>
</file>