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5CB4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il teme 2 - Isticanj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908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657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485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78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239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630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56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525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307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859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660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43577-99F6-41F8-8AAF-C085715B43C0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1EA5-D972-4C01-AA91-E71B02CAC1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9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92" y="1628800"/>
            <a:ext cx="5078110" cy="5078110"/>
          </a:xfrm>
          <a:prstGeom prst="rect">
            <a:avLst/>
          </a:prstGeom>
        </p:spPr>
      </p:pic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456246"/>
              </p:ext>
            </p:extLst>
          </p:nvPr>
        </p:nvGraphicFramePr>
        <p:xfrm>
          <a:off x="107504" y="188640"/>
          <a:ext cx="5517232" cy="3722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308"/>
                <a:gridCol w="1379308"/>
                <a:gridCol w="1379308"/>
                <a:gridCol w="1379308"/>
              </a:tblGrid>
              <a:tr h="567126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Šest</a:t>
                      </a:r>
                      <a:r>
                        <a:rPr lang="hr-HR" baseline="0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žica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Osam</a:t>
                      </a:r>
                      <a:r>
                        <a:rPr lang="hr-HR" baseline="0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oktava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Jazz, rock,</a:t>
                      </a:r>
                      <a:r>
                        <a:rPr lang="hr-HR" baseline="0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pop glazba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Četiri žice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65606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Električna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Bijele tipke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Udaralački</a:t>
                      </a:r>
                      <a:r>
                        <a:rPr lang="hr-HR" baseline="0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instrument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Gudalo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62075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Klasična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Crne tipke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Opna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Klasična</a:t>
                      </a:r>
                      <a:r>
                        <a:rPr lang="hr-HR" baseline="0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glazba</a:t>
                      </a:r>
                      <a:endParaRPr lang="hr-HR" dirty="0" smtClean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567126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Trzalica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Tri papučice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Štapići</a:t>
                      </a:r>
                      <a:r>
                        <a:rPr lang="hr-HR" baseline="0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za sviranje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Gudački instrument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567126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GITARA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KLAVIR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BUBNJEVI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VIOLINA</a:t>
                      </a:r>
                      <a:endParaRPr lang="hr-HR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567126">
                <a:tc gridSpan="4"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9900CC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INSTRUMENTI</a:t>
                      </a:r>
                      <a:endParaRPr lang="hr-HR" sz="3200" dirty="0">
                        <a:solidFill>
                          <a:srgbClr val="9900CC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Pravokutnik 28"/>
          <p:cNvSpPr/>
          <p:nvPr/>
        </p:nvSpPr>
        <p:spPr>
          <a:xfrm>
            <a:off x="107504" y="188640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51" name="Pravokutnik 50"/>
          <p:cNvSpPr/>
          <p:nvPr/>
        </p:nvSpPr>
        <p:spPr>
          <a:xfrm>
            <a:off x="110456" y="858585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52" name="Pravokutnik 51"/>
          <p:cNvSpPr/>
          <p:nvPr/>
        </p:nvSpPr>
        <p:spPr>
          <a:xfrm>
            <a:off x="4237608" y="188640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53" name="Pravokutnik 52"/>
          <p:cNvSpPr/>
          <p:nvPr/>
        </p:nvSpPr>
        <p:spPr>
          <a:xfrm>
            <a:off x="2875817" y="188640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54" name="Pravokutnik 53"/>
          <p:cNvSpPr/>
          <p:nvPr/>
        </p:nvSpPr>
        <p:spPr>
          <a:xfrm>
            <a:off x="1493671" y="193316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55" name="Pravokutnik 54"/>
          <p:cNvSpPr/>
          <p:nvPr/>
        </p:nvSpPr>
        <p:spPr>
          <a:xfrm>
            <a:off x="107504" y="1506657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56" name="Pravokutnik 55"/>
          <p:cNvSpPr/>
          <p:nvPr/>
        </p:nvSpPr>
        <p:spPr>
          <a:xfrm>
            <a:off x="4243969" y="846064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57" name="Pravokutnik 56"/>
          <p:cNvSpPr/>
          <p:nvPr/>
        </p:nvSpPr>
        <p:spPr>
          <a:xfrm>
            <a:off x="2863694" y="841388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58" name="Pravokutnik 57"/>
          <p:cNvSpPr/>
          <p:nvPr/>
        </p:nvSpPr>
        <p:spPr>
          <a:xfrm>
            <a:off x="1493671" y="836712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59" name="Pravokutnik 58"/>
          <p:cNvSpPr/>
          <p:nvPr/>
        </p:nvSpPr>
        <p:spPr>
          <a:xfrm>
            <a:off x="107504" y="2133029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60" name="Pravokutnik 59"/>
          <p:cNvSpPr/>
          <p:nvPr/>
        </p:nvSpPr>
        <p:spPr>
          <a:xfrm>
            <a:off x="4237608" y="1498812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61" name="Pravokutnik 60"/>
          <p:cNvSpPr/>
          <p:nvPr/>
        </p:nvSpPr>
        <p:spPr>
          <a:xfrm>
            <a:off x="2875817" y="1494136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62" name="Pravokutnik 61"/>
          <p:cNvSpPr/>
          <p:nvPr/>
        </p:nvSpPr>
        <p:spPr>
          <a:xfrm>
            <a:off x="1493671" y="1498812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63" name="Pravokutnik 62"/>
          <p:cNvSpPr/>
          <p:nvPr/>
        </p:nvSpPr>
        <p:spPr>
          <a:xfrm>
            <a:off x="111702" y="2781100"/>
            <a:ext cx="1381969" cy="5758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64" name="Pravokutnik 63"/>
          <p:cNvSpPr/>
          <p:nvPr/>
        </p:nvSpPr>
        <p:spPr>
          <a:xfrm>
            <a:off x="4237138" y="2146884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65" name="Pravokutnik 64"/>
          <p:cNvSpPr/>
          <p:nvPr/>
        </p:nvSpPr>
        <p:spPr>
          <a:xfrm>
            <a:off x="2849877" y="2154729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66" name="Pravokutnik 65"/>
          <p:cNvSpPr/>
          <p:nvPr/>
        </p:nvSpPr>
        <p:spPr>
          <a:xfrm>
            <a:off x="1487844" y="2133029"/>
            <a:ext cx="13681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67" name="Pravokutnik 66"/>
          <p:cNvSpPr/>
          <p:nvPr/>
        </p:nvSpPr>
        <p:spPr>
          <a:xfrm>
            <a:off x="1474027" y="2781099"/>
            <a:ext cx="1381969" cy="5758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68" name="Pravokutnik 67"/>
          <p:cNvSpPr/>
          <p:nvPr/>
        </p:nvSpPr>
        <p:spPr>
          <a:xfrm>
            <a:off x="2849877" y="2781098"/>
            <a:ext cx="1381969" cy="5758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69" name="Pravokutnik 68"/>
          <p:cNvSpPr/>
          <p:nvPr/>
        </p:nvSpPr>
        <p:spPr>
          <a:xfrm>
            <a:off x="4243969" y="2781101"/>
            <a:ext cx="1381969" cy="5758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70" name="Pravokutnik 69"/>
          <p:cNvSpPr/>
          <p:nvPr/>
        </p:nvSpPr>
        <p:spPr>
          <a:xfrm>
            <a:off x="107504" y="3356992"/>
            <a:ext cx="5497786" cy="5758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RJEŠENJE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47223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2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58</Words>
  <Application>Microsoft Office PowerPoint</Application>
  <PresentationFormat>Prikaz na zaslonu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 09</dc:creator>
  <cp:lastModifiedBy>Učenik 09</cp:lastModifiedBy>
  <cp:revision>7</cp:revision>
  <dcterms:created xsi:type="dcterms:W3CDTF">2016-02-29T14:13:59Z</dcterms:created>
  <dcterms:modified xsi:type="dcterms:W3CDTF">2016-02-29T15:27:01Z</dcterms:modified>
</cp:coreProperties>
</file>