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amni stil 1 - Isticanj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FFEC7-B818-4724-BB12-87E108BFBCA5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CFEC3-D09E-4B30-BF7D-5181B83807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225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CFEC3-D09E-4B30-BF7D-5181B83807DC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47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00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381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694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290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370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41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067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696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30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947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773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11892-B261-4507-9E65-955912B423B4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1DC8-6208-4099-9FD2-69D27D8025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451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828919"/>
              </p:ext>
            </p:extLst>
          </p:nvPr>
        </p:nvGraphicFramePr>
        <p:xfrm>
          <a:off x="899592" y="1052736"/>
          <a:ext cx="7632848" cy="39353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646870">
                <a:tc>
                  <a:txBody>
                    <a:bodyPr/>
                    <a:lstStyle/>
                    <a:p>
                      <a:r>
                        <a:rPr lang="hr-HR" b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luk i strijela</a:t>
                      </a:r>
                      <a:endParaRPr lang="hr-HR" b="0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</a:t>
                      </a:r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bijeg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zarobljeni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divljina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  <a:tr h="646870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</a:t>
                      </a:r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vatra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trening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čudovišta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preživljavanje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  <a:tr h="64687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   igre</a:t>
                      </a:r>
                      <a:endParaRPr lang="hr-HR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testiranja</a:t>
                      </a:r>
                      <a:endParaRPr lang="hr-HR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 bolest</a:t>
                      </a:r>
                      <a:endParaRPr lang="hr-HR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 oscar</a:t>
                      </a:r>
                      <a:endParaRPr lang="hr-HR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46870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</a:t>
                      </a:r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okruzi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frakcije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pustinja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Leonardo</a:t>
                      </a:r>
                      <a:r>
                        <a:rPr lang="hr-HR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 DiCaprio</a:t>
                      </a:r>
                      <a:endParaRPr lang="hr-HR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  <a:tr h="64687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Igre</a:t>
                      </a:r>
                      <a:r>
                        <a:rPr lang="hr-HR" b="1" baseline="0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gladi</a:t>
                      </a:r>
                      <a:endParaRPr lang="hr-HR" b="1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Različita</a:t>
                      </a:r>
                      <a:endParaRPr lang="hr-HR" b="1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    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Labirint</a:t>
                      </a:r>
                      <a:endParaRPr lang="hr-HR" b="1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hr-HR" b="1" dirty="0" smtClean="0">
                          <a:solidFill>
                            <a:schemeClr val="bg1"/>
                          </a:solidFill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Povratnik</a:t>
                      </a:r>
                      <a:endParaRPr lang="hr-HR" b="1" dirty="0">
                        <a:solidFill>
                          <a:schemeClr val="bg1"/>
                        </a:solidFill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46870">
                <a:tc gridSpan="4">
                  <a:txBody>
                    <a:bodyPr/>
                    <a:lstStyle/>
                    <a:p>
                      <a:r>
                        <a:rPr lang="hr-HR" sz="33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                           </a:t>
                      </a:r>
                      <a:r>
                        <a:rPr lang="hr-HR" sz="40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FILMOVI</a:t>
                      </a:r>
                      <a:endParaRPr lang="hr-HR" sz="4000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899592" y="1052736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</a:t>
            </a:r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899592" y="1707230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852293" y="1707230"/>
            <a:ext cx="1819672" cy="6353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907976" y="4313007"/>
            <a:ext cx="7632848" cy="716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/>
              <a:t>RJEŠENJE</a:t>
            </a:r>
            <a:endParaRPr lang="hr-HR" sz="3600" b="1" dirty="0"/>
          </a:p>
        </p:txBody>
      </p:sp>
      <p:sp>
        <p:nvSpPr>
          <p:cNvPr id="15" name="Pravokutnik 14"/>
          <p:cNvSpPr/>
          <p:nvPr/>
        </p:nvSpPr>
        <p:spPr>
          <a:xfrm>
            <a:off x="2843808" y="1069692"/>
            <a:ext cx="1828157" cy="6380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99592" y="2371461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2843808" y="2358480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2835559" y="3006552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2835559" y="3648708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4724400" y="3643536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4702696" y="3022170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4703507" y="2355302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</a:t>
            </a:r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4692747" y="1724959"/>
            <a:ext cx="1880929" cy="6176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6588224" y="1707230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6616181" y="2352564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6616824" y="2957837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</a:t>
            </a:r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6619867" y="3622136"/>
            <a:ext cx="1944216" cy="6908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4671965" y="1052736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</a:t>
            </a:r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6588224" y="1055373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899592" y="3000636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31" name="Pravokutnik 30"/>
          <p:cNvSpPr/>
          <p:nvPr/>
        </p:nvSpPr>
        <p:spPr>
          <a:xfrm>
            <a:off x="891343" y="3643536"/>
            <a:ext cx="1944216" cy="648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695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68</Words>
  <Application>Microsoft Office PowerPoint</Application>
  <PresentationFormat>Prikaz na zaslonu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Ucenik17</dc:creator>
  <cp:lastModifiedBy>Dijana</cp:lastModifiedBy>
  <cp:revision>9</cp:revision>
  <dcterms:created xsi:type="dcterms:W3CDTF">2016-02-29T14:03:10Z</dcterms:created>
  <dcterms:modified xsi:type="dcterms:W3CDTF">2016-03-18T10:25:33Z</dcterms:modified>
</cp:coreProperties>
</file>