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7" r:id="rId4"/>
    <p:sldId id="298" r:id="rId5"/>
    <p:sldId id="292" r:id="rId6"/>
    <p:sldId id="299" r:id="rId7"/>
    <p:sldId id="293" r:id="rId8"/>
    <p:sldId id="294" r:id="rId9"/>
    <p:sldId id="300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AFA558-92A0-4A1E-AC36-B167D672B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473DE2-9112-4888-A5CC-DBC0C93F9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17F7B9-34AC-4AC1-93E3-36CDBE34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CE9-E076-45FC-9DCF-C5E7DE0867A2}" type="datetimeFigureOut">
              <a:rPr lang="hr-HR" smtClean="0"/>
              <a:t>13.05.2019.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FDB7AD-62D5-4886-AA54-9092A37B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20031DD-5826-41CD-9F75-621DD7C9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7775-1AC1-482A-A72A-8E8C9524A5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8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6F8AA6-6F57-41D8-90D5-D5C47E5E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765501D-D653-466C-BEF7-E416B2644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2FFF13C-6F3E-4BCC-9DE3-791E4EE7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CE9-E076-45FC-9DCF-C5E7DE0867A2}" type="datetimeFigureOut">
              <a:rPr lang="hr-HR" smtClean="0"/>
              <a:t>13.05.2019.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500BDA-0E27-4D1C-B26D-581BCFF3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FAC7E9-1814-4DC7-9A74-06320F1D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7775-1AC1-482A-A72A-8E8C9524A5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563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2606856-6245-4D5C-8290-BE4EAB44F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E2DFCC0-095E-4B7B-84DE-4FBDD1956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609010-5D35-49B7-B623-811A3D6B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CE9-E076-45FC-9DCF-C5E7DE0867A2}" type="datetimeFigureOut">
              <a:rPr lang="hr-HR" smtClean="0"/>
              <a:t>13.05.2019.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DC1743-125C-4CAF-840B-4820313A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AF6B18-808E-404C-95C1-A3D3FFE8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7775-1AC1-482A-A72A-8E8C9524A5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927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8F1EAF-85A9-48DD-AEBD-C7B91ABA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78BED8-2A1E-44FB-A60E-8F676608B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6E7125-FBDA-43F3-BB61-F117E929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CE9-E076-45FC-9DCF-C5E7DE0867A2}" type="datetimeFigureOut">
              <a:rPr lang="hr-HR" smtClean="0"/>
              <a:t>13.05.2019.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3AB798E-DA9D-4BAD-8287-B070A0A5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1DB0A5-24C5-4E1A-BD81-AA4A39C8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7775-1AC1-482A-A72A-8E8C9524A5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11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5F2756-AD95-41AD-AFE1-98E5D196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842F3DE-BBAD-43E5-9046-2289B570B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D2EF33-A55E-455E-8A91-9D3027D5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CE9-E076-45FC-9DCF-C5E7DE0867A2}" type="datetimeFigureOut">
              <a:rPr lang="hr-HR" smtClean="0"/>
              <a:t>13.05.2019.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9AD225-0411-44FF-A508-EE5D438F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F84BD3C-7151-4554-A81E-2B2362F4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7775-1AC1-482A-A72A-8E8C9524A5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18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378950-CBED-48D0-876A-DD96572A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24494B-9538-44E3-803F-C543210C3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6DC6069-3006-4F5E-A3BE-B845E29AA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6714C2A-109A-4196-B52A-70D3A7CD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CE9-E076-45FC-9DCF-C5E7DE0867A2}" type="datetimeFigureOut">
              <a:rPr lang="hr-HR" smtClean="0"/>
              <a:t>13.05.2019.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21C21EB-20C1-4FF2-B64E-2BC99C8C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EBEF560-2BA7-4E53-89FA-ED12ABFE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7775-1AC1-482A-A72A-8E8C9524A5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793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C5BFBF-88AC-47BC-AF60-9D513DFE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8AE0683-FEDA-4FF2-B389-BEF0FA95A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B4F05BF-021B-4CDA-911B-F8BBA46CC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77DA522-D69F-4784-B8A7-5132F05B7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41794B3-628C-43C2-93A0-F0E709EA2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9D13C3E-1473-41EE-9F88-F179D56E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CE9-E076-45FC-9DCF-C5E7DE0867A2}" type="datetimeFigureOut">
              <a:rPr lang="hr-HR" smtClean="0"/>
              <a:t>13.05.2019.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FD430C5-F3EF-419E-B11E-43219DB9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A5FB4A4-3763-4823-9A14-F315F001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7775-1AC1-482A-A72A-8E8C9524A5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08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EF130E-FF56-4E6D-8B23-9FE1C7A7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CA295C5-3EF2-426E-A740-E9CDC9A2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CE9-E076-45FC-9DCF-C5E7DE0867A2}" type="datetimeFigureOut">
              <a:rPr lang="hr-HR" smtClean="0"/>
              <a:t>13.05.2019.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E5BAD1A-5878-49EF-B7FD-893C44DB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3D6783B-A212-46DB-B9A3-4A218A0A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7775-1AC1-482A-A72A-8E8C9524A5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99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0F727AF-AF6F-4456-A2B0-030F2675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CE9-E076-45FC-9DCF-C5E7DE0867A2}" type="datetimeFigureOut">
              <a:rPr lang="hr-HR" smtClean="0"/>
              <a:t>13.05.2019.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A003652-6675-46E6-B6A8-D23A589A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6AC99EE-9208-4D34-8D22-5133F2A4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7775-1AC1-482A-A72A-8E8C9524A5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95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777BD9-8B4C-4817-B7DA-94DEEC3C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4CF9C7-846F-4655-AC07-0A5E145A7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C833412-8FF3-4BC5-AA04-2B45FBAD3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CF0DB73-54F6-40FC-A10B-5C3533A5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CE9-E076-45FC-9DCF-C5E7DE0867A2}" type="datetimeFigureOut">
              <a:rPr lang="hr-HR" smtClean="0"/>
              <a:t>13.05.2019.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9A4CB6E-46B9-4C0E-A314-36103443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4E4EF4F-39F2-44F7-81DA-00EC2BFD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7775-1AC1-482A-A72A-8E8C9524A5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683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FA5004-85A1-4027-B8D2-DCFEDEB1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444B235-DB75-4860-A79B-8ED32686F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8A9DDCC-2A97-4C5A-819E-5C7E062E0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25BE76F-B07D-4C48-B8E1-656BF9AE8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CE9-E076-45FC-9DCF-C5E7DE0867A2}" type="datetimeFigureOut">
              <a:rPr lang="hr-HR" smtClean="0"/>
              <a:t>13.05.2019.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40141C-01DB-471B-9062-1A8D54C4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8894E41-4E7A-4623-84B7-5E4CAD31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7775-1AC1-482A-A72A-8E8C9524A5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425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210809F-BA4D-4222-AD29-BEA90241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BF737AF-A2EA-41EF-B548-9A92D3C84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2ADF14-9609-4CD4-A8A6-2AF49F43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6CE9-E076-45FC-9DCF-C5E7DE0867A2}" type="datetimeFigureOut">
              <a:rPr lang="hr-HR" smtClean="0"/>
              <a:t>13.05.2019.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9D427C-4B69-4D89-ADDD-688C67705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2FC6BFB-9C44-4E5D-8DE9-B834462C4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7775-1AC1-482A-A72A-8E8C9524A5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52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79C5B9B8-4AC2-411C-99FF-A61224E49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3319" y="0"/>
            <a:ext cx="4805362" cy="67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03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ED9B639-167C-42DF-AD0D-91ED27AEA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80" y="156410"/>
            <a:ext cx="4663440" cy="65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64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CA31D915-11F6-499A-91E8-1A3FE193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2072" y="321733"/>
            <a:ext cx="4427855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63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ebo, različito, fotografija, grupa&#10;&#10;Opis je automatski generiran">
            <a:extLst>
              <a:ext uri="{FF2B5EF4-FFF2-40B4-BE49-F238E27FC236}">
                <a16:creationId xmlns:a16="http://schemas.microsoft.com/office/drawing/2014/main" id="{523D05F6-E2DC-4BC8-AA04-47F2594F2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80" y="0"/>
            <a:ext cx="4628832" cy="649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62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1E4A7069-ABB4-430C-ADBF-A82B102F2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47060" y="0"/>
            <a:ext cx="488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16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33FBA35-337E-4C65-8CA7-D0CA111D9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54400" y="0"/>
            <a:ext cx="488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3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5BBFEE7C-BC59-4167-9145-2267F9D10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1249" y="0"/>
            <a:ext cx="488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71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359A393-4B38-4492-ACBC-DAEAC275A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1250" y="0"/>
            <a:ext cx="488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29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E013B9E4-42D1-43F7-91C0-6E8785A51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1250" y="0"/>
            <a:ext cx="488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71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Široki zaslon</PresentationFormat>
  <Paragraphs>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Iva Dužić</dc:creator>
  <cp:lastModifiedBy>Iva Dužić</cp:lastModifiedBy>
  <cp:revision>3</cp:revision>
  <dcterms:created xsi:type="dcterms:W3CDTF">2019-05-13T15:14:41Z</dcterms:created>
  <dcterms:modified xsi:type="dcterms:W3CDTF">2019-05-13T15:20:18Z</dcterms:modified>
</cp:coreProperties>
</file>