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AB5E7-CDFB-4CE4-9F58-F753AC5D3B53}" type="datetimeFigureOut">
              <a:rPr lang="sr-Latn-CS" smtClean="0"/>
              <a:pPr/>
              <a:t>29.1.2014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88F17-196A-48AD-B89F-CC62DF96ACB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8F17-196A-48AD-B89F-CC62DF96ACB4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A8E2-3C0F-4B23-90C1-CDA197068C74}" type="datetimeFigureOut">
              <a:rPr lang="sr-Latn-CS" smtClean="0"/>
              <a:pPr/>
              <a:t>29.1.2014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53E-41A7-4BBA-85D2-D42D70061F7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A8E2-3C0F-4B23-90C1-CDA197068C74}" type="datetimeFigureOut">
              <a:rPr lang="sr-Latn-CS" smtClean="0"/>
              <a:pPr/>
              <a:t>29.1.2014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53E-41A7-4BBA-85D2-D42D70061F7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A8E2-3C0F-4B23-90C1-CDA197068C74}" type="datetimeFigureOut">
              <a:rPr lang="sr-Latn-CS" smtClean="0"/>
              <a:pPr/>
              <a:t>29.1.2014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53E-41A7-4BBA-85D2-D42D70061F7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A8E2-3C0F-4B23-90C1-CDA197068C74}" type="datetimeFigureOut">
              <a:rPr lang="sr-Latn-CS" smtClean="0"/>
              <a:pPr/>
              <a:t>29.1.2014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53E-41A7-4BBA-85D2-D42D70061F7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A8E2-3C0F-4B23-90C1-CDA197068C74}" type="datetimeFigureOut">
              <a:rPr lang="sr-Latn-CS" smtClean="0"/>
              <a:pPr/>
              <a:t>29.1.2014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53E-41A7-4BBA-85D2-D42D70061F7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A8E2-3C0F-4B23-90C1-CDA197068C74}" type="datetimeFigureOut">
              <a:rPr lang="sr-Latn-CS" smtClean="0"/>
              <a:pPr/>
              <a:t>29.1.2014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53E-41A7-4BBA-85D2-D42D70061F7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A8E2-3C0F-4B23-90C1-CDA197068C74}" type="datetimeFigureOut">
              <a:rPr lang="sr-Latn-CS" smtClean="0"/>
              <a:pPr/>
              <a:t>29.1.2014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53E-41A7-4BBA-85D2-D42D70061F7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A8E2-3C0F-4B23-90C1-CDA197068C74}" type="datetimeFigureOut">
              <a:rPr lang="sr-Latn-CS" smtClean="0"/>
              <a:pPr/>
              <a:t>29.1.2014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53E-41A7-4BBA-85D2-D42D70061F7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A8E2-3C0F-4B23-90C1-CDA197068C74}" type="datetimeFigureOut">
              <a:rPr lang="sr-Latn-CS" smtClean="0"/>
              <a:pPr/>
              <a:t>29.1.2014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53E-41A7-4BBA-85D2-D42D70061F7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A8E2-3C0F-4B23-90C1-CDA197068C74}" type="datetimeFigureOut">
              <a:rPr lang="sr-Latn-CS" smtClean="0"/>
              <a:pPr/>
              <a:t>29.1.2014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53E-41A7-4BBA-85D2-D42D70061F7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A8E2-3C0F-4B23-90C1-CDA197068C74}" type="datetimeFigureOut">
              <a:rPr lang="sr-Latn-CS" smtClean="0"/>
              <a:pPr/>
              <a:t>29.1.2014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53E-41A7-4BBA-85D2-D42D70061F7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3A8E2-3C0F-4B23-90C1-CDA197068C74}" type="datetimeFigureOut">
              <a:rPr lang="sr-Latn-CS" smtClean="0"/>
              <a:pPr/>
              <a:t>29.1.2014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D953E-41A7-4BBA-85D2-D42D70061F7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C:\Documents and Settings\učenik\My Documents\Antonio Poljak 7.B\svijet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242857" cy="6858000"/>
          </a:xfrm>
          <a:prstGeom prst="rect">
            <a:avLst/>
          </a:prstGeom>
          <a:noFill/>
        </p:spPr>
      </p:pic>
      <p:graphicFrame>
        <p:nvGraphicFramePr>
          <p:cNvPr id="7" name="Tablica 6"/>
          <p:cNvGraphicFramePr>
            <a:graphicFrameLocks noGrp="1"/>
          </p:cNvGraphicFramePr>
          <p:nvPr/>
        </p:nvGraphicFramePr>
        <p:xfrm>
          <a:off x="928662" y="1643050"/>
          <a:ext cx="7215238" cy="3500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465"/>
                <a:gridCol w="1748591"/>
                <a:gridCol w="1748591"/>
                <a:gridCol w="1748591"/>
              </a:tblGrid>
              <a:tr h="55588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Eiffelov </a:t>
                      </a:r>
                      <a:r>
                        <a:rPr lang="hr-HR" dirty="0" smtClean="0"/>
                        <a:t>toranj</a:t>
                      </a:r>
                      <a:endParaRPr lang="hr-HR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London</a:t>
                      </a:r>
                      <a:endParaRPr lang="hr-HR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Koloseum</a:t>
                      </a:r>
                      <a:endParaRPr lang="hr-HR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Najveća</a:t>
                      </a:r>
                      <a:r>
                        <a:rPr lang="hr-HR" baseline="0" dirty="0" smtClean="0"/>
                        <a:t> država</a:t>
                      </a:r>
                      <a:r>
                        <a:rPr lang="hr-HR" dirty="0" smtClean="0"/>
                        <a:t>  </a:t>
                      </a:r>
                      <a:endParaRPr lang="hr-HR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</a:tr>
              <a:tr h="55588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Pariz</a:t>
                      </a:r>
                      <a:endParaRPr lang="hr-HR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Big Ben</a:t>
                      </a:r>
                      <a:endParaRPr lang="hr-HR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Kosi</a:t>
                      </a:r>
                      <a:r>
                        <a:rPr lang="hr-HR" baseline="0" dirty="0" smtClean="0"/>
                        <a:t> toranj u </a:t>
                      </a:r>
                      <a:r>
                        <a:rPr lang="hr-HR" baseline="0" dirty="0" err="1" smtClean="0"/>
                        <a:t>Pisi</a:t>
                      </a:r>
                      <a:endParaRPr lang="hr-HR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Moskva</a:t>
                      </a:r>
                      <a:endParaRPr lang="hr-HR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</a:tr>
              <a:tr h="55588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vino</a:t>
                      </a:r>
                      <a:endParaRPr lang="hr-HR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Škotska</a:t>
                      </a:r>
                      <a:endParaRPr lang="hr-HR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Venecia</a:t>
                      </a:r>
                      <a:endParaRPr lang="hr-HR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Dio</a:t>
                      </a:r>
                      <a:r>
                        <a:rPr lang="hr-HR" baseline="0" dirty="0" smtClean="0"/>
                        <a:t> u Europi</a:t>
                      </a:r>
                      <a:endParaRPr lang="hr-HR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</a:tr>
              <a:tr h="55588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Lion</a:t>
                      </a:r>
                      <a:endParaRPr lang="hr-HR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Wales</a:t>
                      </a:r>
                      <a:endParaRPr lang="hr-HR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Španjolske stube</a:t>
                      </a:r>
                      <a:endParaRPr lang="hr-HR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Dio </a:t>
                      </a:r>
                      <a:r>
                        <a:rPr lang="hr-HR" dirty="0" err="1" smtClean="0"/>
                        <a:t>uAziji</a:t>
                      </a:r>
                      <a:endParaRPr lang="hr-HR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</a:tr>
              <a:tr h="721063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Francuska</a:t>
                      </a:r>
                      <a:endParaRPr lang="hr-HR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Ujedinjeno</a:t>
                      </a:r>
                      <a:r>
                        <a:rPr lang="hr-HR" baseline="0" dirty="0" smtClean="0"/>
                        <a:t> kraljevstvo</a:t>
                      </a:r>
                      <a:endParaRPr lang="hr-HR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Italija</a:t>
                      </a:r>
                      <a:endParaRPr lang="hr-HR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Rusija</a:t>
                      </a:r>
                      <a:endParaRPr lang="hr-HR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</a:tr>
              <a:tr h="555880">
                <a:tc gridSpan="4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DRŽAVE</a:t>
                      </a:r>
                      <a:endParaRPr lang="hr-HR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Pravokutnik 7"/>
          <p:cNvSpPr/>
          <p:nvPr/>
        </p:nvSpPr>
        <p:spPr>
          <a:xfrm>
            <a:off x="899592" y="1628800"/>
            <a:ext cx="1928826" cy="571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A1</a:t>
            </a:r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2857488" y="1643050"/>
            <a:ext cx="1785950" cy="571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B1</a:t>
            </a:r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4644008" y="1628800"/>
            <a:ext cx="1714512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C1</a:t>
            </a:r>
            <a:endParaRPr lang="hr-HR" dirty="0"/>
          </a:p>
        </p:txBody>
      </p:sp>
      <p:sp>
        <p:nvSpPr>
          <p:cNvPr id="11" name="Pravokutnik 10"/>
          <p:cNvSpPr/>
          <p:nvPr/>
        </p:nvSpPr>
        <p:spPr>
          <a:xfrm>
            <a:off x="6357950" y="1643050"/>
            <a:ext cx="1785950" cy="571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D1</a:t>
            </a:r>
            <a:endParaRPr lang="hr-HR" dirty="0"/>
          </a:p>
        </p:txBody>
      </p:sp>
      <p:pic>
        <p:nvPicPr>
          <p:cNvPr id="1028" name="Picture 4" descr="http://www.putoholicari.com/wp-content/themes/itheme2/themify/img.php?src=http://www.putoholicari.com/wp-content/uploads/2013/01/world-1024x512.jpg&amp;w=950&amp;h=450&amp;zc=1&amp;a=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6553701"/>
            <a:ext cx="642942" cy="304299"/>
          </a:xfrm>
          <a:prstGeom prst="rect">
            <a:avLst/>
          </a:prstGeom>
          <a:noFill/>
        </p:spPr>
      </p:pic>
      <p:sp>
        <p:nvSpPr>
          <p:cNvPr id="13" name="Pravokutnik 12"/>
          <p:cNvSpPr/>
          <p:nvPr/>
        </p:nvSpPr>
        <p:spPr>
          <a:xfrm>
            <a:off x="928662" y="2214554"/>
            <a:ext cx="1928826" cy="571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A2</a:t>
            </a:r>
            <a:endParaRPr lang="hr-HR" dirty="0"/>
          </a:p>
        </p:txBody>
      </p:sp>
      <p:sp>
        <p:nvSpPr>
          <p:cNvPr id="14" name="Pravokutnik 13"/>
          <p:cNvSpPr/>
          <p:nvPr/>
        </p:nvSpPr>
        <p:spPr>
          <a:xfrm>
            <a:off x="2843808" y="2204864"/>
            <a:ext cx="1785950" cy="571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B2</a:t>
            </a:r>
            <a:endParaRPr lang="hr-HR" dirty="0"/>
          </a:p>
        </p:txBody>
      </p:sp>
      <p:sp>
        <p:nvSpPr>
          <p:cNvPr id="15" name="Pravokutnik 14"/>
          <p:cNvSpPr/>
          <p:nvPr/>
        </p:nvSpPr>
        <p:spPr>
          <a:xfrm>
            <a:off x="4644008" y="2204864"/>
            <a:ext cx="1714512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C2</a:t>
            </a:r>
            <a:endParaRPr lang="hr-HR" dirty="0"/>
          </a:p>
        </p:txBody>
      </p:sp>
      <p:sp>
        <p:nvSpPr>
          <p:cNvPr id="16" name="Pravokutnik 15"/>
          <p:cNvSpPr/>
          <p:nvPr/>
        </p:nvSpPr>
        <p:spPr>
          <a:xfrm>
            <a:off x="6357950" y="2214554"/>
            <a:ext cx="1785950" cy="571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D2</a:t>
            </a:r>
            <a:endParaRPr lang="hr-HR" dirty="0"/>
          </a:p>
        </p:txBody>
      </p:sp>
      <p:sp>
        <p:nvSpPr>
          <p:cNvPr id="17" name="Pravokutnik 16"/>
          <p:cNvSpPr/>
          <p:nvPr/>
        </p:nvSpPr>
        <p:spPr>
          <a:xfrm>
            <a:off x="928662" y="2786058"/>
            <a:ext cx="1928826" cy="5000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A3</a:t>
            </a:r>
            <a:endParaRPr lang="hr-HR" dirty="0"/>
          </a:p>
        </p:txBody>
      </p:sp>
      <p:sp>
        <p:nvSpPr>
          <p:cNvPr id="18" name="Pravokutnik 17"/>
          <p:cNvSpPr/>
          <p:nvPr/>
        </p:nvSpPr>
        <p:spPr>
          <a:xfrm>
            <a:off x="2857488" y="2786058"/>
            <a:ext cx="1785950" cy="5000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B3</a:t>
            </a:r>
            <a:endParaRPr lang="hr-HR" dirty="0"/>
          </a:p>
        </p:txBody>
      </p:sp>
      <p:sp>
        <p:nvSpPr>
          <p:cNvPr id="19" name="Pravokutnik 18"/>
          <p:cNvSpPr/>
          <p:nvPr/>
        </p:nvSpPr>
        <p:spPr>
          <a:xfrm>
            <a:off x="4643438" y="2786058"/>
            <a:ext cx="1714512" cy="50006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C3</a:t>
            </a:r>
            <a:endParaRPr lang="hr-HR" dirty="0"/>
          </a:p>
        </p:txBody>
      </p:sp>
      <p:sp>
        <p:nvSpPr>
          <p:cNvPr id="20" name="Pravokutnik 19"/>
          <p:cNvSpPr/>
          <p:nvPr/>
        </p:nvSpPr>
        <p:spPr>
          <a:xfrm>
            <a:off x="6357950" y="2786058"/>
            <a:ext cx="1785950" cy="5000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D3</a:t>
            </a:r>
            <a:endParaRPr lang="hr-HR" dirty="0"/>
          </a:p>
        </p:txBody>
      </p:sp>
      <p:sp>
        <p:nvSpPr>
          <p:cNvPr id="21" name="Pravokutnik 20"/>
          <p:cNvSpPr/>
          <p:nvPr/>
        </p:nvSpPr>
        <p:spPr>
          <a:xfrm>
            <a:off x="928662" y="3286124"/>
            <a:ext cx="1928826" cy="571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A4</a:t>
            </a:r>
            <a:endParaRPr lang="hr-HR" dirty="0"/>
          </a:p>
        </p:txBody>
      </p:sp>
      <p:sp>
        <p:nvSpPr>
          <p:cNvPr id="22" name="Pravokutnik 21"/>
          <p:cNvSpPr/>
          <p:nvPr/>
        </p:nvSpPr>
        <p:spPr>
          <a:xfrm>
            <a:off x="2857488" y="3286124"/>
            <a:ext cx="1785950" cy="571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B4</a:t>
            </a:r>
            <a:endParaRPr lang="hr-HR" dirty="0"/>
          </a:p>
        </p:txBody>
      </p:sp>
      <p:sp>
        <p:nvSpPr>
          <p:cNvPr id="23" name="Pravokutnik 22"/>
          <p:cNvSpPr/>
          <p:nvPr/>
        </p:nvSpPr>
        <p:spPr>
          <a:xfrm>
            <a:off x="4643438" y="3286124"/>
            <a:ext cx="1714512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C4</a:t>
            </a:r>
            <a:endParaRPr lang="hr-HR" dirty="0"/>
          </a:p>
        </p:txBody>
      </p:sp>
      <p:sp>
        <p:nvSpPr>
          <p:cNvPr id="24" name="Pravokutnik 23"/>
          <p:cNvSpPr/>
          <p:nvPr/>
        </p:nvSpPr>
        <p:spPr>
          <a:xfrm>
            <a:off x="6357950" y="3286124"/>
            <a:ext cx="1785950" cy="571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D4</a:t>
            </a:r>
            <a:endParaRPr lang="hr-HR" dirty="0"/>
          </a:p>
        </p:txBody>
      </p:sp>
      <p:sp>
        <p:nvSpPr>
          <p:cNvPr id="25" name="Pravokutnik 24"/>
          <p:cNvSpPr/>
          <p:nvPr/>
        </p:nvSpPr>
        <p:spPr>
          <a:xfrm>
            <a:off x="928662" y="3857628"/>
            <a:ext cx="1928826" cy="7143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A5</a:t>
            </a:r>
            <a:endParaRPr lang="hr-HR" dirty="0"/>
          </a:p>
        </p:txBody>
      </p:sp>
      <p:sp>
        <p:nvSpPr>
          <p:cNvPr id="26" name="Pravokutnik 25"/>
          <p:cNvSpPr/>
          <p:nvPr/>
        </p:nvSpPr>
        <p:spPr>
          <a:xfrm>
            <a:off x="2857488" y="3857628"/>
            <a:ext cx="1785950" cy="7143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B5</a:t>
            </a:r>
            <a:endParaRPr lang="hr-HR" dirty="0"/>
          </a:p>
        </p:txBody>
      </p:sp>
      <p:sp>
        <p:nvSpPr>
          <p:cNvPr id="27" name="Pravokutnik 26"/>
          <p:cNvSpPr/>
          <p:nvPr/>
        </p:nvSpPr>
        <p:spPr>
          <a:xfrm>
            <a:off x="4643438" y="3857628"/>
            <a:ext cx="1714512" cy="7143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C5</a:t>
            </a:r>
            <a:endParaRPr lang="hr-HR" dirty="0"/>
          </a:p>
        </p:txBody>
      </p:sp>
      <p:sp>
        <p:nvSpPr>
          <p:cNvPr id="28" name="Pravokutnik 27"/>
          <p:cNvSpPr/>
          <p:nvPr/>
        </p:nvSpPr>
        <p:spPr>
          <a:xfrm>
            <a:off x="6357950" y="3857628"/>
            <a:ext cx="1785950" cy="7143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D5</a:t>
            </a:r>
            <a:endParaRPr lang="hr-HR" dirty="0"/>
          </a:p>
        </p:txBody>
      </p:sp>
      <p:sp>
        <p:nvSpPr>
          <p:cNvPr id="29" name="Pravokutnik 28"/>
          <p:cNvSpPr/>
          <p:nvPr/>
        </p:nvSpPr>
        <p:spPr>
          <a:xfrm>
            <a:off x="928662" y="4572008"/>
            <a:ext cx="721523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mtClean="0"/>
              <a:t>RJEŠENJE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54</Words>
  <Application>Microsoft Office PowerPoint</Application>
  <PresentationFormat>Prikaz na zaslonu (4:3)</PresentationFormat>
  <Paragraphs>43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2" baseType="lpstr">
      <vt:lpstr>Office tema</vt:lpstr>
      <vt:lpstr>Slajd 1</vt:lpstr>
    </vt:vector>
  </TitlesOfParts>
  <Company>MZOS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učenik</dc:creator>
  <cp:lastModifiedBy>Dijana Marić</cp:lastModifiedBy>
  <cp:revision>14</cp:revision>
  <dcterms:created xsi:type="dcterms:W3CDTF">2014-01-28T13:57:05Z</dcterms:created>
  <dcterms:modified xsi:type="dcterms:W3CDTF">2014-01-29T14:08:19Z</dcterms:modified>
</cp:coreProperties>
</file>