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8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932B-EE0E-49AC-806F-9337F00C66CE}" type="datetimeFigureOut">
              <a:rPr lang="hr-HR" smtClean="0"/>
              <a:t>29.1.2014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EDFD-D610-4328-8088-90A636A8A6D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932B-EE0E-49AC-806F-9337F00C66CE}" type="datetimeFigureOut">
              <a:rPr lang="hr-HR" smtClean="0"/>
              <a:t>29.1.2014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EDFD-D610-4328-8088-90A636A8A6D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932B-EE0E-49AC-806F-9337F00C66CE}" type="datetimeFigureOut">
              <a:rPr lang="hr-HR" smtClean="0"/>
              <a:t>29.1.2014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EDFD-D610-4328-8088-90A636A8A6D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932B-EE0E-49AC-806F-9337F00C66CE}" type="datetimeFigureOut">
              <a:rPr lang="hr-HR" smtClean="0"/>
              <a:t>29.1.2014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EDFD-D610-4328-8088-90A636A8A6D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932B-EE0E-49AC-806F-9337F00C66CE}" type="datetimeFigureOut">
              <a:rPr lang="hr-HR" smtClean="0"/>
              <a:t>29.1.2014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EDFD-D610-4328-8088-90A636A8A6D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932B-EE0E-49AC-806F-9337F00C66CE}" type="datetimeFigureOut">
              <a:rPr lang="hr-HR" smtClean="0"/>
              <a:t>29.1.2014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EDFD-D610-4328-8088-90A636A8A6D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932B-EE0E-49AC-806F-9337F00C66CE}" type="datetimeFigureOut">
              <a:rPr lang="hr-HR" smtClean="0"/>
              <a:t>29.1.2014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EDFD-D610-4328-8088-90A636A8A6D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932B-EE0E-49AC-806F-9337F00C66CE}" type="datetimeFigureOut">
              <a:rPr lang="hr-HR" smtClean="0"/>
              <a:t>29.1.2014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EDFD-D610-4328-8088-90A636A8A6D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932B-EE0E-49AC-806F-9337F00C66CE}" type="datetimeFigureOut">
              <a:rPr lang="hr-HR" smtClean="0"/>
              <a:t>29.1.2014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EDFD-D610-4328-8088-90A636A8A6D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932B-EE0E-49AC-806F-9337F00C66CE}" type="datetimeFigureOut">
              <a:rPr lang="hr-HR" smtClean="0"/>
              <a:t>29.1.2014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EDFD-D610-4328-8088-90A636A8A6D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932B-EE0E-49AC-806F-9337F00C66CE}" type="datetimeFigureOut">
              <a:rPr lang="hr-HR" smtClean="0"/>
              <a:t>29.1.2014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1EDFD-D610-4328-8088-90A636A8A6D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6932B-EE0E-49AC-806F-9337F00C66CE}" type="datetimeFigureOut">
              <a:rPr lang="hr-HR" smtClean="0"/>
              <a:t>29.1.2014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1EDFD-D610-4328-8088-90A636A8A6D9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Slika 3" descr="mo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1259632" y="1484784"/>
          <a:ext cx="6216352" cy="3222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450570"/>
                <a:gridCol w="1627518"/>
                <a:gridCol w="1554088"/>
              </a:tblGrid>
              <a:tr h="516057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FFFF00"/>
                          </a:solidFill>
                        </a:rPr>
                        <a:t>sunčane</a:t>
                      </a:r>
                      <a:r>
                        <a:rPr lang="hr-HR" baseline="0" dirty="0" smtClean="0">
                          <a:solidFill>
                            <a:srgbClr val="FFFF00"/>
                          </a:solidFill>
                        </a:rPr>
                        <a:t> naočale</a:t>
                      </a:r>
                      <a:endParaRPr lang="hr-HR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badići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00CC00"/>
                          </a:solidFill>
                        </a:rPr>
                        <a:t>zabava</a:t>
                      </a:r>
                      <a:endParaRPr lang="hr-HR" dirty="0">
                        <a:solidFill>
                          <a:srgbClr val="00CC00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krema</a:t>
                      </a:r>
                      <a:r>
                        <a:rPr lang="hr-HR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za sunčanje</a:t>
                      </a:r>
                      <a:endParaRPr lang="hr-HR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516057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sunce</a:t>
                      </a:r>
                      <a:endParaRPr lang="hr-HR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00CC00"/>
                          </a:solidFill>
                        </a:rPr>
                        <a:t>slano</a:t>
                      </a:r>
                      <a:endParaRPr lang="hr-HR" dirty="0">
                        <a:solidFill>
                          <a:srgbClr val="00CC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FFFF00"/>
                          </a:solidFill>
                        </a:rPr>
                        <a:t>prijatelji</a:t>
                      </a:r>
                      <a:endParaRPr lang="hr-HR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vrućina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6057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ležaljka</a:t>
                      </a:r>
                      <a:endParaRPr lang="hr-HR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00CC00"/>
                          </a:solidFill>
                        </a:rPr>
                        <a:t>ronjenje</a:t>
                      </a:r>
                      <a:endParaRPr lang="hr-HR" dirty="0">
                        <a:solidFill>
                          <a:srgbClr val="00CC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FFFF00"/>
                          </a:solidFill>
                        </a:rPr>
                        <a:t>veselje</a:t>
                      </a:r>
                      <a:endParaRPr lang="hr-HR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ručnici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6057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japanke</a:t>
                      </a:r>
                      <a:endParaRPr lang="hr-HR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00CC00"/>
                          </a:solidFill>
                        </a:rPr>
                        <a:t>plivanje</a:t>
                      </a:r>
                      <a:endParaRPr lang="hr-HR" dirty="0">
                        <a:solidFill>
                          <a:srgbClr val="00CC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FFFF00"/>
                          </a:solidFill>
                        </a:rPr>
                        <a:t>smijeh</a:t>
                      </a:r>
                      <a:endParaRPr lang="hr-HR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društvo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6057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FFFF00"/>
                          </a:solidFill>
                        </a:rPr>
                        <a:t>PLAŽA</a:t>
                      </a:r>
                      <a:endParaRPr lang="hr-HR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MORE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00CC00"/>
                          </a:solidFill>
                        </a:rPr>
                        <a:t>PRAZNICI</a:t>
                      </a:r>
                      <a:endParaRPr lang="hr-HR" dirty="0">
                        <a:solidFill>
                          <a:srgbClr val="00CC00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SUNČANJE</a:t>
                      </a:r>
                      <a:endParaRPr lang="hr-HR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516057">
                <a:tc gridSpan="4">
                  <a:txBody>
                    <a:bodyPr/>
                    <a:lstStyle/>
                    <a:p>
                      <a:pPr algn="ctr"/>
                      <a:r>
                        <a:rPr lang="hr-HR" sz="2800" b="1" i="1" u="none" dirty="0" smtClean="0">
                          <a:solidFill>
                            <a:srgbClr val="7030A0"/>
                          </a:solidFill>
                        </a:rPr>
                        <a:t>LJETO</a:t>
                      </a:r>
                      <a:endParaRPr lang="hr-HR" sz="2800" b="1" i="1" u="none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Pravokutnik 16"/>
          <p:cNvSpPr/>
          <p:nvPr/>
        </p:nvSpPr>
        <p:spPr>
          <a:xfrm>
            <a:off x="1259632" y="2132856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A2</a:t>
            </a:r>
            <a:endParaRPr lang="hr-HR" dirty="0"/>
          </a:p>
        </p:txBody>
      </p:sp>
      <p:sp>
        <p:nvSpPr>
          <p:cNvPr id="19" name="Pravokutnik 18"/>
          <p:cNvSpPr/>
          <p:nvPr/>
        </p:nvSpPr>
        <p:spPr>
          <a:xfrm>
            <a:off x="1259632" y="2636912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A3</a:t>
            </a:r>
            <a:endParaRPr lang="hr-HR" dirty="0"/>
          </a:p>
        </p:txBody>
      </p:sp>
      <p:sp>
        <p:nvSpPr>
          <p:cNvPr id="20" name="Pravokutnik 19"/>
          <p:cNvSpPr/>
          <p:nvPr/>
        </p:nvSpPr>
        <p:spPr>
          <a:xfrm>
            <a:off x="1259632" y="3140968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A4</a:t>
            </a:r>
            <a:endParaRPr lang="hr-HR" dirty="0"/>
          </a:p>
        </p:txBody>
      </p:sp>
      <p:sp>
        <p:nvSpPr>
          <p:cNvPr id="21" name="Pravokutnik 20"/>
          <p:cNvSpPr/>
          <p:nvPr/>
        </p:nvSpPr>
        <p:spPr>
          <a:xfrm>
            <a:off x="1259632" y="3645024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</a:t>
            </a:r>
            <a:endParaRPr lang="hr-HR" dirty="0"/>
          </a:p>
        </p:txBody>
      </p:sp>
      <p:sp>
        <p:nvSpPr>
          <p:cNvPr id="22" name="Pravokutnik 21"/>
          <p:cNvSpPr/>
          <p:nvPr/>
        </p:nvSpPr>
        <p:spPr>
          <a:xfrm>
            <a:off x="2843808" y="2132856"/>
            <a:ext cx="14401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B</a:t>
            </a:r>
            <a:r>
              <a:rPr lang="hr-HR" dirty="0" smtClean="0"/>
              <a:t>2</a:t>
            </a:r>
            <a:endParaRPr lang="hr-HR" dirty="0"/>
          </a:p>
        </p:txBody>
      </p:sp>
      <p:sp>
        <p:nvSpPr>
          <p:cNvPr id="23" name="Pravokutnik 22"/>
          <p:cNvSpPr/>
          <p:nvPr/>
        </p:nvSpPr>
        <p:spPr>
          <a:xfrm>
            <a:off x="2843808" y="2636912"/>
            <a:ext cx="14401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B3</a:t>
            </a:r>
            <a:endParaRPr lang="hr-HR" dirty="0"/>
          </a:p>
        </p:txBody>
      </p:sp>
      <p:sp>
        <p:nvSpPr>
          <p:cNvPr id="24" name="Pravokutnik 23"/>
          <p:cNvSpPr/>
          <p:nvPr/>
        </p:nvSpPr>
        <p:spPr>
          <a:xfrm>
            <a:off x="2843808" y="3140968"/>
            <a:ext cx="14401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</a:t>
            </a:r>
            <a:r>
              <a:rPr lang="hr-HR" dirty="0"/>
              <a:t>4</a:t>
            </a:r>
          </a:p>
        </p:txBody>
      </p:sp>
      <p:sp>
        <p:nvSpPr>
          <p:cNvPr id="25" name="Pravokutnik 24"/>
          <p:cNvSpPr/>
          <p:nvPr/>
        </p:nvSpPr>
        <p:spPr>
          <a:xfrm>
            <a:off x="2843808" y="3645024"/>
            <a:ext cx="14401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</a:t>
            </a:r>
            <a:endParaRPr lang="hr-HR" dirty="0"/>
          </a:p>
        </p:txBody>
      </p:sp>
      <p:sp>
        <p:nvSpPr>
          <p:cNvPr id="26" name="Pravokutnik 25"/>
          <p:cNvSpPr/>
          <p:nvPr/>
        </p:nvSpPr>
        <p:spPr>
          <a:xfrm>
            <a:off x="4283968" y="2132856"/>
            <a:ext cx="165618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C2</a:t>
            </a:r>
            <a:endParaRPr lang="hr-HR" dirty="0"/>
          </a:p>
        </p:txBody>
      </p:sp>
      <p:sp>
        <p:nvSpPr>
          <p:cNvPr id="27" name="Pravokutnik 26"/>
          <p:cNvSpPr/>
          <p:nvPr/>
        </p:nvSpPr>
        <p:spPr>
          <a:xfrm>
            <a:off x="4283968" y="2636912"/>
            <a:ext cx="165618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C3</a:t>
            </a:r>
            <a:endParaRPr lang="hr-HR" dirty="0"/>
          </a:p>
        </p:txBody>
      </p:sp>
      <p:sp>
        <p:nvSpPr>
          <p:cNvPr id="29" name="Pravokutnik 28"/>
          <p:cNvSpPr/>
          <p:nvPr/>
        </p:nvSpPr>
        <p:spPr>
          <a:xfrm>
            <a:off x="4283968" y="3645024"/>
            <a:ext cx="165618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C</a:t>
            </a:r>
          </a:p>
        </p:txBody>
      </p:sp>
      <p:sp>
        <p:nvSpPr>
          <p:cNvPr id="31" name="Pravokutnik 30"/>
          <p:cNvSpPr/>
          <p:nvPr/>
        </p:nvSpPr>
        <p:spPr>
          <a:xfrm>
            <a:off x="5940152" y="2132856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D2</a:t>
            </a:r>
            <a:endParaRPr lang="hr-HR" dirty="0"/>
          </a:p>
        </p:txBody>
      </p:sp>
      <p:sp>
        <p:nvSpPr>
          <p:cNvPr id="32" name="Pravokutnik 31"/>
          <p:cNvSpPr/>
          <p:nvPr/>
        </p:nvSpPr>
        <p:spPr>
          <a:xfrm>
            <a:off x="5940152" y="2636912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D3</a:t>
            </a:r>
            <a:endParaRPr lang="hr-HR" dirty="0"/>
          </a:p>
        </p:txBody>
      </p:sp>
      <p:sp>
        <p:nvSpPr>
          <p:cNvPr id="33" name="Pravokutnik 32"/>
          <p:cNvSpPr/>
          <p:nvPr/>
        </p:nvSpPr>
        <p:spPr>
          <a:xfrm>
            <a:off x="5940152" y="3140968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D4</a:t>
            </a:r>
            <a:endParaRPr lang="hr-HR" dirty="0"/>
          </a:p>
        </p:txBody>
      </p:sp>
      <p:sp>
        <p:nvSpPr>
          <p:cNvPr id="34" name="Pravokutnik 33"/>
          <p:cNvSpPr/>
          <p:nvPr/>
        </p:nvSpPr>
        <p:spPr>
          <a:xfrm>
            <a:off x="5940152" y="3645024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</a:t>
            </a:r>
            <a:endParaRPr lang="hr-HR" dirty="0"/>
          </a:p>
        </p:txBody>
      </p:sp>
      <p:sp>
        <p:nvSpPr>
          <p:cNvPr id="35" name="Pravokutnik 34"/>
          <p:cNvSpPr/>
          <p:nvPr/>
        </p:nvSpPr>
        <p:spPr>
          <a:xfrm>
            <a:off x="1259632" y="1484784"/>
            <a:ext cx="158417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A1</a:t>
            </a:r>
            <a:endParaRPr lang="hr-HR" dirty="0"/>
          </a:p>
        </p:txBody>
      </p:sp>
      <p:sp>
        <p:nvSpPr>
          <p:cNvPr id="36" name="Pravokutnik 35"/>
          <p:cNvSpPr/>
          <p:nvPr/>
        </p:nvSpPr>
        <p:spPr>
          <a:xfrm>
            <a:off x="2843808" y="1484784"/>
            <a:ext cx="144016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B1</a:t>
            </a:r>
            <a:endParaRPr lang="hr-HR" dirty="0"/>
          </a:p>
        </p:txBody>
      </p:sp>
      <p:sp>
        <p:nvSpPr>
          <p:cNvPr id="37" name="Pravokutnik 36"/>
          <p:cNvSpPr/>
          <p:nvPr/>
        </p:nvSpPr>
        <p:spPr>
          <a:xfrm>
            <a:off x="4283968" y="1484784"/>
            <a:ext cx="165618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C1</a:t>
            </a:r>
            <a:endParaRPr lang="hr-HR" dirty="0"/>
          </a:p>
        </p:txBody>
      </p:sp>
      <p:sp>
        <p:nvSpPr>
          <p:cNvPr id="38" name="Pravokutnik 37"/>
          <p:cNvSpPr/>
          <p:nvPr/>
        </p:nvSpPr>
        <p:spPr>
          <a:xfrm>
            <a:off x="5940152" y="1484784"/>
            <a:ext cx="158417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D1</a:t>
            </a:r>
            <a:endParaRPr lang="hr-HR" dirty="0"/>
          </a:p>
        </p:txBody>
      </p:sp>
      <p:sp>
        <p:nvSpPr>
          <p:cNvPr id="39" name="Pravokutnik 38"/>
          <p:cNvSpPr/>
          <p:nvPr/>
        </p:nvSpPr>
        <p:spPr>
          <a:xfrm>
            <a:off x="4283968" y="3140968"/>
            <a:ext cx="165618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C4</a:t>
            </a:r>
            <a:endParaRPr lang="hr-HR" dirty="0"/>
          </a:p>
        </p:txBody>
      </p:sp>
      <p:sp>
        <p:nvSpPr>
          <p:cNvPr id="40" name="Pravokutnik 39"/>
          <p:cNvSpPr/>
          <p:nvPr/>
        </p:nvSpPr>
        <p:spPr>
          <a:xfrm>
            <a:off x="1259632" y="4149080"/>
            <a:ext cx="626469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solidFill>
                  <a:srgbClr val="FFFF00"/>
                </a:solidFill>
              </a:rPr>
              <a:t>RJEŠENJE</a:t>
            </a:r>
            <a:endParaRPr lang="hr-HR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45</Words>
  <Application>Microsoft Office PowerPoint</Application>
  <PresentationFormat>Prikaz na zaslonu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Office tema</vt:lpstr>
      <vt:lpstr>Slajd 1</vt:lpstr>
    </vt:vector>
  </TitlesOfParts>
  <Company>MZOS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učenik</dc:creator>
  <cp:lastModifiedBy>učenik</cp:lastModifiedBy>
  <cp:revision>7</cp:revision>
  <dcterms:created xsi:type="dcterms:W3CDTF">2014-01-29T13:59:43Z</dcterms:created>
  <dcterms:modified xsi:type="dcterms:W3CDTF">2014-01-29T15:07:15Z</dcterms:modified>
</cp:coreProperties>
</file>