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0A0F5-F800-4CA3-9DE0-C8B3E405083A}" type="datetimeFigureOut">
              <a:rPr lang="hr-HR" smtClean="0"/>
              <a:t>28.1.2014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1CBDA-ADFB-4FB0-949F-12114B72495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1CBDA-ADFB-4FB0-949F-12114B724951}" type="slidenum">
              <a:rPr lang="hr-HR" smtClean="0"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0097-AECF-456B-ACA0-238B8EC8D36F}" type="datetimeFigureOut">
              <a:rPr lang="sr-Latn-CS" smtClean="0"/>
              <a:pPr/>
              <a:t>28.1.2014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ADB8-943D-4BA4-90DA-4CFCB1BE61B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Sretni-snjesko-download-besplatne-bozicne-pozadine-za-desktop-slike-praznici-blagdani-bozic-i-nova-god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285852" y="785794"/>
          <a:ext cx="6786612" cy="321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653"/>
                <a:gridCol w="1696653"/>
                <a:gridCol w="1696653"/>
                <a:gridCol w="1696653"/>
              </a:tblGrid>
              <a:tr h="52916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 led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obitelj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slavlje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klizanje</a:t>
                      </a:r>
                      <a:endParaRPr lang="hr-HR" dirty="0"/>
                    </a:p>
                  </a:txBody>
                  <a:tcPr/>
                </a:tc>
              </a:tr>
              <a:tr h="52916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zabava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svečani </a:t>
                      </a:r>
                      <a:r>
                        <a:rPr lang="hr-HR" dirty="0" smtClean="0"/>
                        <a:t>ručak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petarde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skijanje</a:t>
                      </a:r>
                      <a:endParaRPr lang="hr-HR" dirty="0"/>
                    </a:p>
                  </a:txBody>
                  <a:tcPr/>
                </a:tc>
              </a:tr>
              <a:tr h="52916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klizaljke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jelka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zabava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opuštanje</a:t>
                      </a:r>
                      <a:endParaRPr lang="hr-HR" dirty="0"/>
                    </a:p>
                  </a:txBody>
                  <a:tcPr/>
                </a:tc>
              </a:tr>
              <a:tr h="52916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muzika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darovi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muzika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snjegović</a:t>
                      </a:r>
                      <a:endParaRPr lang="hr-HR" dirty="0"/>
                    </a:p>
                  </a:txBody>
                  <a:tcPr/>
                </a:tc>
              </a:tr>
              <a:tr h="52916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KLIZANJE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BOŽIĆ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NOVA</a:t>
                      </a:r>
                      <a:r>
                        <a:rPr lang="hr-HR" baseline="0" dirty="0" smtClean="0"/>
                        <a:t> GODINA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SNIJEG</a:t>
                      </a:r>
                      <a:endParaRPr lang="hr-HR" dirty="0"/>
                    </a:p>
                  </a:txBody>
                  <a:tcPr/>
                </a:tc>
              </a:tr>
              <a:tr h="568870">
                <a:tc gridSpan="4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428728" y="85723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A1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1428728" y="135729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A2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1428728" y="192880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A3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Pravokutnik 8"/>
          <p:cNvSpPr/>
          <p:nvPr/>
        </p:nvSpPr>
        <p:spPr>
          <a:xfrm>
            <a:off x="1428728" y="242886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A4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428728" y="300037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143240" y="85723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B1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4857752" y="85723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C1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3143240" y="292893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3143240" y="242886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B4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3143240" y="185736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B3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3131840" y="134076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B2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6572264" y="185736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D3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6572264" y="135729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D2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6572264" y="85723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D1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4857752" y="292893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4857752" y="242886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C4</a:t>
            </a:r>
            <a:endParaRPr lang="hr-HR" dirty="0"/>
          </a:p>
        </p:txBody>
      </p:sp>
      <p:sp>
        <p:nvSpPr>
          <p:cNvPr id="25" name="Pravokutnik 24"/>
          <p:cNvSpPr/>
          <p:nvPr/>
        </p:nvSpPr>
        <p:spPr>
          <a:xfrm>
            <a:off x="4857752" y="1928802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C3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4857752" y="135729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C2</a:t>
            </a:r>
            <a:endParaRPr lang="hr-HR" dirty="0"/>
          </a:p>
        </p:txBody>
      </p:sp>
      <p:sp>
        <p:nvSpPr>
          <p:cNvPr id="28" name="Pravokutnik 27"/>
          <p:cNvSpPr/>
          <p:nvPr/>
        </p:nvSpPr>
        <p:spPr>
          <a:xfrm>
            <a:off x="6572264" y="2428868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D4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6572264" y="2928934"/>
            <a:ext cx="135732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3143240" y="3357562"/>
            <a:ext cx="29386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PRAZNICI</a:t>
            </a:r>
            <a:endParaRPr lang="hr-HR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1357290" y="3500438"/>
            <a:ext cx="664373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RJEŠENJE!!</a:t>
            </a:r>
            <a:endParaRPr lang="hr-H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9000"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1" grpId="0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47</Words>
  <Application>Microsoft Office PowerPoint</Application>
  <PresentationFormat>Prikaz na zaslonu (4:3)</PresentationFormat>
  <Paragraphs>43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tema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učenik</dc:creator>
  <cp:lastModifiedBy>Dijana Marić</cp:lastModifiedBy>
  <cp:revision>6</cp:revision>
  <dcterms:created xsi:type="dcterms:W3CDTF">2014-01-28T14:10:16Z</dcterms:created>
  <dcterms:modified xsi:type="dcterms:W3CDTF">2014-01-28T16:08:00Z</dcterms:modified>
</cp:coreProperties>
</file>