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EEF0-4840-4F40-9E16-98C34588AFDD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AE485-71FB-47C4-9FD6-10D906B15AA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mus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142976" y="1397000"/>
          <a:ext cx="6715172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793"/>
                <a:gridCol w="1678793"/>
                <a:gridCol w="1678793"/>
                <a:gridCol w="1678793"/>
              </a:tblGrid>
              <a:tr h="45773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</a:t>
                      </a:r>
                      <a:r>
                        <a:rPr lang="hr-HR" dirty="0" err="1" smtClean="0"/>
                        <a:t>Olly</a:t>
                      </a:r>
                      <a:endParaRPr lang="hr-HR" dirty="0" smtClean="0"/>
                    </a:p>
                    <a:p>
                      <a:r>
                        <a:rPr lang="hr-HR" baseline="0" dirty="0" smtClean="0"/>
                        <a:t>        </a:t>
                      </a:r>
                      <a:r>
                        <a:rPr lang="hr-HR" baseline="0" dirty="0" err="1" smtClean="0"/>
                        <a:t>Murs</a:t>
                      </a:r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Bon</a:t>
                      </a:r>
                    </a:p>
                    <a:p>
                      <a:r>
                        <a:rPr lang="hr-HR" baseline="0" dirty="0" smtClean="0"/>
                        <a:t>         Jovi</a:t>
                      </a:r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</a:t>
                      </a:r>
                      <a:r>
                        <a:rPr lang="hr-HR" dirty="0" err="1" smtClean="0"/>
                        <a:t>Snoop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r>
                        <a:rPr lang="hr-HR" baseline="0" dirty="0" smtClean="0"/>
                        <a:t>          </a:t>
                      </a:r>
                      <a:r>
                        <a:rPr lang="hr-HR" baseline="0" dirty="0" err="1" smtClean="0"/>
                        <a:t>Dog</a:t>
                      </a:r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</a:t>
                      </a:r>
                      <a:r>
                        <a:rPr lang="hr-HR" dirty="0" err="1" smtClean="0"/>
                        <a:t>Rihanna</a:t>
                      </a:r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  <a:tr h="457730"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Justin</a:t>
                      </a:r>
                      <a:endParaRPr lang="hr-HR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hr-HR" sz="1800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Bieber</a:t>
                      </a:r>
                      <a:endParaRPr lang="hr-HR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     </a:t>
                      </a:r>
                      <a:r>
                        <a:rPr lang="hr-HR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Kevin</a:t>
                      </a:r>
                      <a:endParaRPr lang="hr-HR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r>
                        <a:rPr lang="hr-HR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    Rudolf</a:t>
                      </a:r>
                      <a:endParaRPr lang="hr-HR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   A$AP</a:t>
                      </a:r>
                    </a:p>
                    <a:p>
                      <a:r>
                        <a:rPr lang="hr-HR" b="1" baseline="0" dirty="0" smtClean="0">
                          <a:solidFill>
                            <a:schemeClr val="bg1"/>
                          </a:solidFill>
                        </a:rPr>
                        <a:t>         Rocky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Cher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Lloyd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  <a:tr h="45773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One</a:t>
                      </a:r>
                    </a:p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Direction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Robbie</a:t>
                      </a:r>
                      <a:endParaRPr lang="hr-HR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Williams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  <a:p>
                      <a:r>
                        <a:rPr lang="hr-HR" b="1" baseline="0" dirty="0" smtClean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hr-HR" b="1" baseline="0" dirty="0" err="1" smtClean="0">
                          <a:solidFill>
                            <a:schemeClr val="bg1"/>
                          </a:solidFill>
                        </a:rPr>
                        <a:t>Cent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P!nk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  <a:tr h="45773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</a:t>
                      </a:r>
                      <a:r>
                        <a:rPr lang="hr-HR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John</a:t>
                      </a:r>
                      <a:endParaRPr lang="hr-HR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r>
                        <a:rPr lang="hr-HR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     Newman</a:t>
                      </a:r>
                      <a:endParaRPr lang="hr-HR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Avril</a:t>
                      </a:r>
                      <a:endParaRPr lang="hr-HR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Lavigne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Lil</a:t>
                      </a:r>
                      <a:endParaRPr lang="hr-HR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hr-HR" b="1" dirty="0" err="1" smtClean="0">
                          <a:solidFill>
                            <a:schemeClr val="bg1"/>
                          </a:solidFill>
                        </a:rPr>
                        <a:t>Wayne</a:t>
                      </a:r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</a:t>
                      </a:r>
                      <a:r>
                        <a:rPr lang="hr-HR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 </a:t>
                      </a:r>
                      <a:r>
                        <a:rPr lang="hr-HR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Yo</a:t>
                      </a:r>
                      <a:endParaRPr lang="hr-HR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  <a:tr h="457730">
                <a:tc>
                  <a:txBody>
                    <a:bodyPr/>
                    <a:lstStyle/>
                    <a:p>
                      <a:r>
                        <a:rPr lang="hr-H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    POP</a:t>
                      </a:r>
                      <a:endParaRPr lang="hr-HR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oper Black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   </a:t>
                      </a:r>
                      <a:r>
                        <a:rPr lang="hr-H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ROCK</a:t>
                      </a:r>
                      <a:endParaRPr lang="hr-HR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oper Black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   </a:t>
                      </a:r>
                      <a:r>
                        <a:rPr lang="hr-H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RAP</a:t>
                      </a:r>
                      <a:endParaRPr lang="hr-HR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oper Black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</a:t>
                      </a:r>
                      <a:r>
                        <a:rPr lang="hr-H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oper Black" pitchFamily="18" charset="0"/>
                        </a:rPr>
                        <a:t>R&amp;B</a:t>
                      </a:r>
                      <a:endParaRPr lang="hr-HR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oper Black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  <a:tr h="457730">
                <a:tc gridSpan="4">
                  <a:txBody>
                    <a:bodyPr/>
                    <a:lstStyle/>
                    <a:p>
                      <a:r>
                        <a:rPr lang="hr-HR" dirty="0" smtClean="0"/>
                        <a:t>                                 </a:t>
                      </a:r>
                      <a:r>
                        <a:rPr lang="hr-HR" baseline="0" dirty="0" smtClean="0"/>
                        <a:t>   </a:t>
                      </a:r>
                      <a:r>
                        <a:rPr lang="hr-HR" dirty="0" smtClean="0"/>
                        <a:t> </a:t>
                      </a:r>
                      <a:r>
                        <a:rPr lang="hr-H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Engravers MT" pitchFamily="18" charset="0"/>
                        </a:rPr>
                        <a:t>GLAZBA!</a:t>
                      </a:r>
                      <a:endParaRPr lang="hr-H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Engravers MT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142976" y="142873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A1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857488" y="142873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B1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500562" y="142873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C1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215074" y="142873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D1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214414" y="2071678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A2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857488" y="2071678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B2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4500562" y="2071678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C2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6215074" y="2071678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D2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214414" y="2714620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A3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2857488" y="2714620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B3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4500562" y="2714620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C3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6215074" y="2714620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D3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214414" y="3357562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A4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857488" y="3357562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B4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4500562" y="3357562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C4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6215074" y="3357562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D4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214414" y="392906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2857488" y="392906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4500562" y="392906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6215074" y="3929066"/>
            <a:ext cx="164307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214414" y="4500570"/>
            <a:ext cx="6643734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solidFill>
                  <a:schemeClr val="accent2">
                    <a:lumMod val="75000"/>
                  </a:schemeClr>
                </a:solidFill>
              </a:rPr>
              <a:t>RJEŠENJE</a:t>
            </a:r>
            <a:endParaRPr lang="hr-H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89</Words>
  <Application>Microsoft Office PowerPoint</Application>
  <PresentationFormat>Prikaz na zaslonu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Sara Stamenković</dc:creator>
  <cp:lastModifiedBy>Sara Stamenković</cp:lastModifiedBy>
  <cp:revision>7</cp:revision>
  <dcterms:created xsi:type="dcterms:W3CDTF">2014-01-28T14:13:18Z</dcterms:created>
  <dcterms:modified xsi:type="dcterms:W3CDTF">2014-01-28T15:11:42Z</dcterms:modified>
</cp:coreProperties>
</file>